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38"/>
  </p:notesMasterIdLst>
  <p:sldIdLst>
    <p:sldId id="335" r:id="rId2"/>
    <p:sldId id="336" r:id="rId3"/>
    <p:sldId id="337" r:id="rId4"/>
    <p:sldId id="423" r:id="rId5"/>
    <p:sldId id="391" r:id="rId6"/>
    <p:sldId id="424" r:id="rId7"/>
    <p:sldId id="390" r:id="rId8"/>
    <p:sldId id="415" r:id="rId9"/>
    <p:sldId id="394" r:id="rId10"/>
    <p:sldId id="343" r:id="rId11"/>
    <p:sldId id="382" r:id="rId12"/>
    <p:sldId id="383" r:id="rId13"/>
    <p:sldId id="384" r:id="rId14"/>
    <p:sldId id="385" r:id="rId15"/>
    <p:sldId id="344" r:id="rId16"/>
    <p:sldId id="398" r:id="rId17"/>
    <p:sldId id="418" r:id="rId18"/>
    <p:sldId id="355" r:id="rId19"/>
    <p:sldId id="395" r:id="rId20"/>
    <p:sldId id="426" r:id="rId21"/>
    <p:sldId id="419" r:id="rId22"/>
    <p:sldId id="371" r:id="rId23"/>
    <p:sldId id="403" r:id="rId24"/>
    <p:sldId id="404" r:id="rId25"/>
    <p:sldId id="405" r:id="rId26"/>
    <p:sldId id="428" r:id="rId27"/>
    <p:sldId id="401" r:id="rId28"/>
    <p:sldId id="402" r:id="rId29"/>
    <p:sldId id="370" r:id="rId30"/>
    <p:sldId id="420" r:id="rId31"/>
    <p:sldId id="412" r:id="rId32"/>
    <p:sldId id="379" r:id="rId33"/>
    <p:sldId id="353" r:id="rId34"/>
    <p:sldId id="413" r:id="rId35"/>
    <p:sldId id="421" r:id="rId36"/>
    <p:sldId id="42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6" autoAdjust="0"/>
  </p:normalViewPr>
  <p:slideViewPr>
    <p:cSldViewPr snapToGrid="0" snapToObjects="1">
      <p:cViewPr varScale="1">
        <p:scale>
          <a:sx n="104" d="100"/>
          <a:sy n="104" d="100"/>
        </p:scale>
        <p:origin x="5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06789378942"/>
          <c:y val="5.1825066298770102E-2"/>
          <c:w val="0.80600072397823697"/>
          <c:h val="0.736136328706522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Currently Implemented</c:v>
                </c:pt>
              </c:strCache>
            </c:strRef>
          </c:tx>
          <c:spPr>
            <a:solidFill>
              <a:srgbClr val="50AC49"/>
            </a:solidFill>
            <a:ln>
              <a:solidFill>
                <a:srgbClr val="50AC49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Tajikistan</c:v>
                </c:pt>
                <c:pt idx="1">
                  <c:v>South Sudan</c:v>
                </c:pt>
                <c:pt idx="2">
                  <c:v>Myanmar</c:v>
                </c:pt>
                <c:pt idx="3">
                  <c:v>Mozambique</c:v>
                </c:pt>
                <c:pt idx="4">
                  <c:v>Kyrgyzstan</c:v>
                </c:pt>
                <c:pt idx="5">
                  <c:v>Kenya </c:v>
                </c:pt>
                <c:pt idx="6">
                  <c:v>Kazakhstan</c:v>
                </c:pt>
                <c:pt idx="7">
                  <c:v>Ethiopia</c:v>
                </c:pt>
                <c:pt idx="8">
                  <c:v>Eswatini</c:v>
                </c:pt>
                <c:pt idx="9">
                  <c:v>DRC</c:v>
                </c:pt>
                <c:pt idx="10">
                  <c:v>Côte d'Ivoire</c:v>
                </c:pt>
                <c:pt idx="11">
                  <c:v>Cameroon</c:v>
                </c:pt>
                <c:pt idx="12">
                  <c:v>Angola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1">
                  <c:v>1</c:v>
                </c:pt>
                <c:pt idx="3">
                  <c:v>129</c:v>
                </c:pt>
                <c:pt idx="5">
                  <c:v>1</c:v>
                </c:pt>
                <c:pt idx="7">
                  <c:v>26</c:v>
                </c:pt>
                <c:pt idx="8">
                  <c:v>23</c:v>
                </c:pt>
                <c:pt idx="9">
                  <c:v>161</c:v>
                </c:pt>
                <c:pt idx="1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4C-45FD-A1D6-FC43F63B69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 to Implement ≤6 Months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Tajikistan</c:v>
                </c:pt>
                <c:pt idx="1">
                  <c:v>South Sudan</c:v>
                </c:pt>
                <c:pt idx="2">
                  <c:v>Myanmar</c:v>
                </c:pt>
                <c:pt idx="3">
                  <c:v>Mozambique</c:v>
                </c:pt>
                <c:pt idx="4">
                  <c:v>Kyrgyzstan</c:v>
                </c:pt>
                <c:pt idx="5">
                  <c:v>Kenya </c:v>
                </c:pt>
                <c:pt idx="6">
                  <c:v>Kazakhstan</c:v>
                </c:pt>
                <c:pt idx="7">
                  <c:v>Ethiopia</c:v>
                </c:pt>
                <c:pt idx="8">
                  <c:v>Eswatini</c:v>
                </c:pt>
                <c:pt idx="9">
                  <c:v>DRC</c:v>
                </c:pt>
                <c:pt idx="10">
                  <c:v>Côte d'Ivoire</c:v>
                </c:pt>
                <c:pt idx="11">
                  <c:v>Cameroon</c:v>
                </c:pt>
                <c:pt idx="12">
                  <c:v>Angola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1">
                  <c:v>7</c:v>
                </c:pt>
                <c:pt idx="3">
                  <c:v>93</c:v>
                </c:pt>
                <c:pt idx="4">
                  <c:v>3</c:v>
                </c:pt>
                <c:pt idx="7">
                  <c:v>18</c:v>
                </c:pt>
                <c:pt idx="8">
                  <c:v>8</c:v>
                </c:pt>
                <c:pt idx="9">
                  <c:v>35</c:v>
                </c:pt>
                <c:pt idx="10">
                  <c:v>20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4C-45FD-A1D6-FC43F63B69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Implemented</c:v>
                </c:pt>
              </c:strCache>
            </c:strRef>
          </c:tx>
          <c:spPr>
            <a:solidFill>
              <a:srgbClr val="1E428A"/>
            </a:solidFill>
            <a:ln>
              <a:solidFill>
                <a:srgbClr val="1E428A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Tajikistan</c:v>
                </c:pt>
                <c:pt idx="1">
                  <c:v>South Sudan</c:v>
                </c:pt>
                <c:pt idx="2">
                  <c:v>Myanmar</c:v>
                </c:pt>
                <c:pt idx="3">
                  <c:v>Mozambique</c:v>
                </c:pt>
                <c:pt idx="4">
                  <c:v>Kyrgyzstan</c:v>
                </c:pt>
                <c:pt idx="5">
                  <c:v>Kenya </c:v>
                </c:pt>
                <c:pt idx="6">
                  <c:v>Kazakhstan</c:v>
                </c:pt>
                <c:pt idx="7">
                  <c:v>Ethiopia</c:v>
                </c:pt>
                <c:pt idx="8">
                  <c:v>Eswatini</c:v>
                </c:pt>
                <c:pt idx="9">
                  <c:v>DRC</c:v>
                </c:pt>
                <c:pt idx="10">
                  <c:v>Côte d'Ivoire</c:v>
                </c:pt>
                <c:pt idx="11">
                  <c:v>Cameroon</c:v>
                </c:pt>
                <c:pt idx="12">
                  <c:v>Angola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4">
                  <c:v>7</c:v>
                </c:pt>
                <c:pt idx="6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4C-45FD-A1D6-FC43F63B69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Tajikistan</c:v>
                </c:pt>
                <c:pt idx="1">
                  <c:v>South Sudan</c:v>
                </c:pt>
                <c:pt idx="2">
                  <c:v>Myanmar</c:v>
                </c:pt>
                <c:pt idx="3">
                  <c:v>Mozambique</c:v>
                </c:pt>
                <c:pt idx="4">
                  <c:v>Kyrgyzstan</c:v>
                </c:pt>
                <c:pt idx="5">
                  <c:v>Kenya </c:v>
                </c:pt>
                <c:pt idx="6">
                  <c:v>Kazakhstan</c:v>
                </c:pt>
                <c:pt idx="7">
                  <c:v>Ethiopia</c:v>
                </c:pt>
                <c:pt idx="8">
                  <c:v>Eswatini</c:v>
                </c:pt>
                <c:pt idx="9">
                  <c:v>DRC</c:v>
                </c:pt>
                <c:pt idx="10">
                  <c:v>Côte d'Ivoire</c:v>
                </c:pt>
                <c:pt idx="11">
                  <c:v>Cameroon</c:v>
                </c:pt>
                <c:pt idx="12">
                  <c:v>Angola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4C-45FD-A1D6-FC43F63B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08934488"/>
        <c:axId val="208934880"/>
      </c:barChart>
      <c:catAx>
        <c:axId val="208934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8934880"/>
        <c:crosses val="autoZero"/>
        <c:auto val="1"/>
        <c:lblAlgn val="ctr"/>
        <c:lblOffset val="100"/>
        <c:noMultiLvlLbl val="0"/>
      </c:catAx>
      <c:valAx>
        <c:axId val="20893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1" dirty="0" smtClean="0">
                    <a:latin typeface="Arial Narrow" panose="020B0606020202030204" pitchFamily="34" charset="0"/>
                  </a:rPr>
                  <a:t>Number of Facilities</a:t>
                </a:r>
                <a:endParaRPr lang="en-US" sz="1400" b="1" dirty="0">
                  <a:latin typeface="Arial Narrow" panose="020B0606020202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893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939649185050499"/>
          <c:y val="0.89449883074067205"/>
          <c:w val="0.70010135877643098"/>
          <c:h val="9.005187705392339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96701750075403E-2"/>
          <c:y val="6.3198178592847307E-2"/>
          <c:w val="0.33292579230163699"/>
          <c:h val="0.869770244642579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0E-4436-AD68-0312B2676434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0E-4436-AD68-0312B267643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0E-4436-AD68-0312B2676434}"/>
              </c:ext>
            </c:extLst>
          </c:dPt>
          <c:cat>
            <c:strRef>
              <c:f>Sheet1!$A$2:$A$4</c:f>
              <c:strCache>
                <c:ptCount val="3"/>
                <c:pt idx="0">
                  <c:v>Implemented &gt;1 Year Ago</c:v>
                </c:pt>
                <c:pt idx="1">
                  <c:v>Implemented Within 1 Year</c:v>
                </c:pt>
                <c:pt idx="2">
                  <c:v>Plan to Implement ≤6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162</c:v>
                </c:pt>
                <c:pt idx="1">
                  <c:v>196</c:v>
                </c:pt>
                <c:pt idx="2">
                  <c:v>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E-4436-AD68-0312B2676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5-4711-8852-9B89E823D1F3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D5-4711-8852-9B89E823D1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D5-4711-8852-9B89E823D1F3}"/>
              </c:ext>
            </c:extLst>
          </c:dPt>
          <c:cat>
            <c:strRef>
              <c:f>Sheet1!$A$2:$A$4</c:f>
              <c:strCache>
                <c:ptCount val="3"/>
                <c:pt idx="0">
                  <c:v>Implemented &gt;1 Year Ago</c:v>
                </c:pt>
                <c:pt idx="1">
                  <c:v>Implemented Within 1 Year</c:v>
                </c:pt>
                <c:pt idx="2">
                  <c:v>Plan to Implement ≤6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76</c:v>
                </c:pt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5-4711-8852-9B89E823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2E-4AB6-9091-51C2222579DC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2E-4AB6-9091-51C2222579D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2E-4AB6-9091-51C2222579DC}"/>
              </c:ext>
            </c:extLst>
          </c:dPt>
          <c:cat>
            <c:strRef>
              <c:f>Sheet1!$A$2:$A$4</c:f>
              <c:strCache>
                <c:ptCount val="3"/>
                <c:pt idx="0">
                  <c:v>One DSD Model</c:v>
                </c:pt>
                <c:pt idx="1">
                  <c:v>Two DSD Models</c:v>
                </c:pt>
                <c:pt idx="2">
                  <c:v>Three or More DSD Models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41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5-4711-8852-9B89E823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2E-4AB6-9091-51C2222579DC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2E-4AB6-9091-51C2222579D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2E-4AB6-9091-51C2222579DC}"/>
              </c:ext>
            </c:extLst>
          </c:dPt>
          <c:cat>
            <c:strRef>
              <c:f>Sheet1!$A$2:$A$4</c:f>
              <c:strCache>
                <c:ptCount val="3"/>
                <c:pt idx="0">
                  <c:v>One DSD Model</c:v>
                </c:pt>
                <c:pt idx="1">
                  <c:v>Two DSD Models</c:v>
                </c:pt>
                <c:pt idx="2">
                  <c:v>Three or More DSD Models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79</c:v>
                </c:pt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5-4711-8852-9B89E823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96701750075403E-2"/>
          <c:y val="6.3198178592847307E-2"/>
          <c:w val="0.33292579230163699"/>
          <c:h val="0.869770244642579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0E-4436-AD68-0312B2676434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0E-4436-AD68-0312B267643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0E-4436-AD68-0312B2676434}"/>
              </c:ext>
            </c:extLst>
          </c:dPt>
          <c:cat>
            <c:strRef>
              <c:f>Sheet1!$A$2:$A$4</c:f>
              <c:strCache>
                <c:ptCount val="3"/>
                <c:pt idx="0">
                  <c:v>One DSD Model</c:v>
                </c:pt>
                <c:pt idx="1">
                  <c:v>Two DSD Models</c:v>
                </c:pt>
                <c:pt idx="2">
                  <c:v>Three or More DSD Models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249</c:v>
                </c:pt>
                <c:pt idx="1">
                  <c:v>89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E-4436-AD68-0312B2676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5-4711-8852-9B89E823D1F3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D5-4711-8852-9B89E823D1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D5-4711-8852-9B89E823D1F3}"/>
              </c:ext>
            </c:extLst>
          </c:dPt>
          <c:cat>
            <c:strRef>
              <c:f>Sheet1!$A$2:$A$4</c:f>
              <c:strCache>
                <c:ptCount val="3"/>
                <c:pt idx="0">
                  <c:v>One DSD Model</c:v>
                </c:pt>
                <c:pt idx="1">
                  <c:v>Two DSD Models</c:v>
                </c:pt>
                <c:pt idx="2">
                  <c:v>Three or More DSD Models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114</c:v>
                </c:pt>
                <c:pt idx="1">
                  <c:v>31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5-4711-8852-9B89E823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2E-4AB6-9091-51C2222579DC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2E-4AB6-9091-51C2222579D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2E-4AB6-9091-51C2222579DC}"/>
              </c:ext>
            </c:extLst>
          </c:dPt>
          <c:cat>
            <c:strRef>
              <c:f>Sheet1!$A$2:$A$4</c:f>
              <c:strCache>
                <c:ptCount val="3"/>
                <c:pt idx="0">
                  <c:v>One DSD Model</c:v>
                </c:pt>
                <c:pt idx="1">
                  <c:v>Two DSD Models</c:v>
                </c:pt>
                <c:pt idx="2">
                  <c:v>Three or More DSD Models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5-4711-8852-9B89E823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E42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2E-4AB6-9091-51C2222579DC}"/>
              </c:ext>
            </c:extLst>
          </c:dPt>
          <c:dPt>
            <c:idx val="1"/>
            <c:bubble3D val="0"/>
            <c:spPr>
              <a:solidFill>
                <a:srgbClr val="50AC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2E-4AB6-9091-51C2222579D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2E-4AB6-9091-51C2222579DC}"/>
              </c:ext>
            </c:extLst>
          </c:dPt>
          <c:cat>
            <c:strRef>
              <c:f>Sheet1!$A$2:$A$4</c:f>
              <c:strCache>
                <c:ptCount val="3"/>
                <c:pt idx="0">
                  <c:v>One DSD Model</c:v>
                </c:pt>
                <c:pt idx="1">
                  <c:v>Two DSD Models</c:v>
                </c:pt>
                <c:pt idx="2">
                  <c:v>Three or More DSD Models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45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5-4711-8852-9B89E823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1E95-74B8-C741-BDBA-CE5F4858B58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8BC58-A292-C345-B9BD-202A44EF1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2D95-93A2-4BC3-8A78-7AB556ABC6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3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391E-1F49-BD46-8816-F34D8DD659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0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391E-1F49-BD46-8816-F34D8DD659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4391E-1F49-BD46-8816-F34D8DD659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8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ICAP-supported facilities in 13 countries responded to the survey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chart illustrates the number of facilities responding in each country. Note that while CI, DRC, and Mozambique had the largest number of facilities responding, ICAP supports a large proportion of ART facilities in countries such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Eswatini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Ethiopia—so a smaller n may bely representativeness in some cases.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colors here represent DSD implementation, with green = facilities currently implementing DSD, yellow = planned in 6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blue = no plans to implement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Similarly, when we look at the timeline of DSD scale-up by facility location, we can see differences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proportion of facilities that implemented DSD over a year ago, within the last year, and facilities that plan to implement DSD in the near future. 36% of urban facilities implemented DSD over a year ago compared to 28% of rural facilities; while 40% of urban facilities have plans to newly implement DSD within 6 months compared to only 28% of urban facilities.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 facilities currently implementing DSD models, about 70% have implemented only one model and 30% have implemented 2 or more models. However, when facilities are broken down into locations—namely urban or rural areas—we see that rural facilities have a larger proportion of sites implementing 2 or more models—37% compared to 25% in urban areas.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008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aseline="0" dirty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7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8BC58-A292-C345-B9BD-202A44EF1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63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3F30F-0E2B-A347-8E89-8FE821C0EE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01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MIRIAM: Do</a:t>
            </a:r>
            <a:r>
              <a:rPr lang="en-US" baseline="0" dirty="0" smtClean="0"/>
              <a:t> you want to mention these as well?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2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8BC58-A292-C345-B9BD-202A44EF1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3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E80A-209D-45E0-8E7D-D9E1DD9E7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88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91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7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7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13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53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0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10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05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3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99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0914"/>
            <a:ext cx="9143999" cy="1470025"/>
          </a:xfrm>
        </p:spPr>
        <p:txBody>
          <a:bodyPr>
            <a:normAutofit/>
          </a:bodyPr>
          <a:lstStyle/>
          <a:p>
            <a:r>
              <a:rPr lang="en-US" dirty="0"/>
              <a:t>Differentiated </a:t>
            </a:r>
            <a:r>
              <a:rPr lang="en-US" dirty="0" smtClean="0"/>
              <a:t>Service Delivery: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Taking Innovative Delivery Models to Scale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340"/>
            <a:ext cx="6400800" cy="1752600"/>
          </a:xfrm>
        </p:spPr>
        <p:txBody>
          <a:bodyPr/>
          <a:lstStyle/>
          <a:p>
            <a:r>
              <a:rPr lang="en-US" dirty="0" smtClean="0"/>
              <a:t>Wafaa El-Sadr, MD, MPH, MPA</a:t>
            </a:r>
          </a:p>
          <a:p>
            <a:r>
              <a:rPr lang="en-US" dirty="0" smtClean="0"/>
              <a:t>ICAP at Columbia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33" y="5553213"/>
            <a:ext cx="2686934" cy="1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55" y="1635806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Scale-up of differentiated service delivery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9955"/>
          <a:stretch/>
        </p:blipFill>
        <p:spPr>
          <a:xfrm>
            <a:off x="457201" y="4419868"/>
            <a:ext cx="8229600" cy="14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9955"/>
          <a:stretch/>
        </p:blipFill>
        <p:spPr>
          <a:xfrm>
            <a:off x="457201" y="4419868"/>
            <a:ext cx="8229600" cy="14209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“scale up” – 1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1" dirty="0" smtClean="0"/>
              <a:t>“The process of </a:t>
            </a:r>
            <a:r>
              <a:rPr lang="en-US" sz="3301" i="1" dirty="0" smtClean="0"/>
              <a:t>reaching large numbers </a:t>
            </a:r>
            <a:r>
              <a:rPr lang="en-US" sz="3301" dirty="0" smtClean="0"/>
              <a:t>of a target population in a broader geographic area by </a:t>
            </a:r>
            <a:r>
              <a:rPr lang="en-US" sz="3301" i="1" dirty="0" smtClean="0"/>
              <a:t>institutionalizing</a:t>
            </a:r>
            <a:r>
              <a:rPr lang="en-US" sz="3301" dirty="0" smtClean="0"/>
              <a:t> </a:t>
            </a:r>
            <a:r>
              <a:rPr lang="en-US" sz="3301" u="sng" dirty="0" smtClean="0"/>
              <a:t>effective</a:t>
            </a:r>
            <a:r>
              <a:rPr lang="en-US" sz="3301" dirty="0" smtClean="0"/>
              <a:t> programs.”</a:t>
            </a:r>
          </a:p>
          <a:p>
            <a:pPr marL="0" indent="0">
              <a:spcBef>
                <a:spcPts val="882"/>
              </a:spcBef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00133" y="5987019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82"/>
              </a:spcBef>
            </a:pPr>
            <a:r>
              <a:rPr lang="en-US"/>
              <a:t>- Cash </a:t>
            </a:r>
            <a:r>
              <a:rPr lang="en-US" i="1"/>
              <a:t>et al. </a:t>
            </a:r>
            <a:r>
              <a:rPr lang="en-US" i="1" dirty="0"/>
              <a:t>From One to Many</a:t>
            </a:r>
            <a:r>
              <a:rPr lang="en-US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22550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“scale up” – 2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1" dirty="0" smtClean="0"/>
              <a:t>“Deliberate efforts to </a:t>
            </a:r>
            <a:r>
              <a:rPr lang="en-US" sz="3301" i="1" dirty="0" smtClean="0"/>
              <a:t>increase the impact </a:t>
            </a:r>
            <a:r>
              <a:rPr lang="en-US" sz="3301" dirty="0" smtClean="0"/>
              <a:t>of </a:t>
            </a:r>
            <a:r>
              <a:rPr lang="en-US" sz="3301" u="sng" dirty="0" smtClean="0"/>
              <a:t>successfully tested </a:t>
            </a:r>
            <a:r>
              <a:rPr lang="en-US" sz="3301" dirty="0" smtClean="0"/>
              <a:t>health innovations so as to </a:t>
            </a:r>
            <a:r>
              <a:rPr lang="en-US" sz="3301" i="1" dirty="0" smtClean="0"/>
              <a:t>benefit more people </a:t>
            </a:r>
            <a:r>
              <a:rPr lang="en-US" sz="3301" dirty="0" smtClean="0"/>
              <a:t>and </a:t>
            </a:r>
            <a:r>
              <a:rPr lang="en-US" sz="3301" i="1" dirty="0" smtClean="0"/>
              <a:t>to foster policy and </a:t>
            </a:r>
            <a:r>
              <a:rPr lang="en-US" sz="3301" i="1" dirty="0" err="1" smtClean="0"/>
              <a:t>programme</a:t>
            </a:r>
            <a:r>
              <a:rPr lang="en-US" sz="3301" i="1" dirty="0" smtClean="0"/>
              <a:t> development on a lasting basis</a:t>
            </a:r>
            <a:r>
              <a:rPr lang="en-US" sz="3301" dirty="0" smtClean="0"/>
              <a:t>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9955"/>
          <a:stretch/>
        </p:blipFill>
        <p:spPr>
          <a:xfrm>
            <a:off x="457201" y="4705214"/>
            <a:ext cx="8229600" cy="1420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4082" y="388866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82"/>
              </a:spcBef>
            </a:pPr>
            <a:r>
              <a:rPr lang="en-US" dirty="0"/>
              <a:t>- WHO/</a:t>
            </a:r>
            <a:r>
              <a:rPr lang="en-US" dirty="0" err="1"/>
              <a:t>ExpandNet</a:t>
            </a:r>
            <a:r>
              <a:rPr lang="en-US" dirty="0"/>
              <a:t> 2010 </a:t>
            </a:r>
          </a:p>
        </p:txBody>
      </p:sp>
    </p:spTree>
    <p:extLst>
      <p:ext uri="{BB962C8B-B14F-4D97-AF65-F5344CB8AC3E}">
        <p14:creationId xmlns:p14="http://schemas.microsoft.com/office/powerpoint/2010/main" val="17849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9955"/>
          <a:stretch/>
        </p:blipFill>
        <p:spPr>
          <a:xfrm>
            <a:off x="457201" y="4419868"/>
            <a:ext cx="8229600" cy="14209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6907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Scale-up Definitions: </a:t>
            </a:r>
            <a:br>
              <a:rPr lang="en-US" dirty="0" smtClean="0"/>
            </a:br>
            <a:r>
              <a:rPr lang="en-US" dirty="0" smtClean="0"/>
              <a:t>Commonalities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7045" y="1600201"/>
            <a:ext cx="8886955" cy="4525963"/>
          </a:xfrm>
        </p:spPr>
        <p:txBody>
          <a:bodyPr>
            <a:normAutofit/>
          </a:bodyPr>
          <a:lstStyle/>
          <a:p>
            <a:r>
              <a:rPr lang="en-US" sz="3001" dirty="0"/>
              <a:t>Both definitions highlight two key dimensions: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Expansion (“horizontal scale-up”)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Institutionalization (“vertical scale-up”)</a:t>
            </a:r>
          </a:p>
          <a:p>
            <a:r>
              <a:rPr lang="en-US" sz="3001" dirty="0"/>
              <a:t>Goal = maximum impact</a:t>
            </a:r>
          </a:p>
          <a:p>
            <a:pPr lvl="1"/>
            <a:r>
              <a:rPr lang="en-US" sz="3200" b="1" dirty="0"/>
              <a:t>“Small is beautiful but large is necessary” </a:t>
            </a:r>
            <a:r>
              <a:rPr lang="en-US" sz="2776" dirty="0" smtClean="0"/>
              <a:t>– BRAC</a:t>
            </a:r>
            <a:endParaRPr lang="en-US" sz="157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13512"/>
            <a:ext cx="801828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Horizontal versus Vertical Scale-up:</a:t>
            </a:r>
            <a:br>
              <a:rPr lang="en-US" dirty="0" smtClean="0"/>
            </a:br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60" y="1409173"/>
            <a:ext cx="417847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Expansion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(</a:t>
            </a:r>
            <a:r>
              <a:rPr lang="en-US" sz="2400" b="1" dirty="0"/>
              <a:t>horizontal scale-up): </a:t>
            </a:r>
          </a:p>
          <a:p>
            <a:r>
              <a:rPr lang="en-US" sz="2400" dirty="0"/>
              <a:t>Increasing geographic coverage</a:t>
            </a:r>
          </a:p>
          <a:p>
            <a:r>
              <a:rPr lang="en-US" sz="2400" dirty="0"/>
              <a:t>Expanding to reach more people in existing sites/regions</a:t>
            </a:r>
          </a:p>
          <a:p>
            <a:r>
              <a:rPr lang="en-US" sz="2400" dirty="0"/>
              <a:t>Expanding the ‘depth’ or diversity of services provided to those already enrolled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5866" y="1447804"/>
            <a:ext cx="44026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Institutionalization</a:t>
            </a:r>
            <a:r>
              <a:rPr lang="en-US" sz="2400" b="1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sz="2400" b="1" dirty="0" smtClean="0"/>
              <a:t>(vertical scale-up):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Policies, political commitment and legal frameworks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Regulations, norms and guidelines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Financing and budgets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Information systems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Standardizing training, supervision,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07" y="322709"/>
            <a:ext cx="8245474" cy="1143000"/>
          </a:xfrm>
        </p:spPr>
        <p:txBody>
          <a:bodyPr>
            <a:noAutofit/>
          </a:bodyPr>
          <a:lstStyle/>
          <a:p>
            <a:r>
              <a:rPr lang="en-US" b="0" dirty="0"/>
              <a:t>Coverage without Quality will </a:t>
            </a:r>
            <a:r>
              <a:rPr lang="en-US" i="1" dirty="0" smtClean="0"/>
              <a:t>NOT</a:t>
            </a:r>
            <a:r>
              <a:rPr lang="en-US" b="0" dirty="0" smtClean="0"/>
              <a:t> </a:t>
            </a:r>
            <a:r>
              <a:rPr lang="en-US" b="0" dirty="0"/>
              <a:t>achieve </a:t>
            </a:r>
            <a:r>
              <a:rPr lang="en-US" b="0" dirty="0" smtClean="0"/>
              <a:t>ultimate goals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39474" y="1988093"/>
            <a:ext cx="9062609" cy="715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1" b="1" dirty="0" smtClean="0"/>
              <a:t>Coverage (utilization) + </a:t>
            </a:r>
            <a:r>
              <a:rPr lang="en-US" sz="4051" b="1" dirty="0"/>
              <a:t>Quality = Impact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8342" y="3225448"/>
            <a:ext cx="7764897" cy="2018548"/>
            <a:chOff x="-361663" y="1974374"/>
            <a:chExt cx="9621430" cy="2562177"/>
          </a:xfrm>
        </p:grpSpPr>
        <p:sp>
          <p:nvSpPr>
            <p:cNvPr id="8" name="TextBox 7"/>
            <p:cNvSpPr txBox="1"/>
            <p:nvPr/>
          </p:nvSpPr>
          <p:spPr>
            <a:xfrm>
              <a:off x="80760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Access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1993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Acceptability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9727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Quality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3966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Coverage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5695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Effectiveness</a:t>
              </a:r>
            </a:p>
          </p:txBody>
        </p:sp>
        <p:pic>
          <p:nvPicPr>
            <p:cNvPr id="13" name="Picture 12" descr="framework--final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7898D4"/>
                </a:clrFrom>
                <a:clrTo>
                  <a:srgbClr val="7898D4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663" y="1974374"/>
              <a:ext cx="9621430" cy="256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leway"/>
              </a:rPr>
              <a:t>The </a:t>
            </a:r>
            <a:r>
              <a:rPr lang="en-US" u="sng" dirty="0" smtClean="0">
                <a:latin typeface="Raleway"/>
              </a:rPr>
              <a:t>Coverage</a:t>
            </a:r>
            <a:r>
              <a:rPr lang="en-US" dirty="0" smtClean="0">
                <a:latin typeface="Raleway"/>
              </a:rPr>
              <a:t>, </a:t>
            </a:r>
            <a:r>
              <a:rPr lang="en-US" u="sng" dirty="0" smtClean="0">
                <a:latin typeface="Raleway"/>
              </a:rPr>
              <a:t>Quality</a:t>
            </a:r>
            <a:r>
              <a:rPr lang="en-US" dirty="0" smtClean="0">
                <a:latin typeface="Raleway"/>
              </a:rPr>
              <a:t> and </a:t>
            </a:r>
            <a:r>
              <a:rPr lang="en-US" u="sng" dirty="0" smtClean="0">
                <a:latin typeface="Raleway"/>
              </a:rPr>
              <a:t>Impact</a:t>
            </a:r>
            <a:r>
              <a:rPr lang="en-US" dirty="0" smtClean="0">
                <a:latin typeface="Raleway"/>
              </a:rPr>
              <a:t> Network (CQUIN) </a:t>
            </a:r>
            <a:endParaRPr lang="en-US" dirty="0"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94323"/>
            <a:ext cx="85471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 learning network designed to </a:t>
            </a:r>
            <a:r>
              <a:rPr lang="en-US" i="1" dirty="0" smtClean="0">
                <a:latin typeface="Calibri" panose="020F0502020204030204" pitchFamily="34" charset="0"/>
              </a:rPr>
              <a:t>accelerate scale-up </a:t>
            </a:r>
            <a:r>
              <a:rPr lang="en-US" dirty="0" smtClean="0">
                <a:latin typeface="Calibri" panose="020F0502020204030204" pitchFamily="34" charset="0"/>
              </a:rPr>
              <a:t>of DSD in sub-Saharan Africa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Overall goal is to improve the coverage, quality and impact of HIV services by </a:t>
            </a:r>
            <a:r>
              <a:rPr lang="en-US" u="sng" dirty="0" smtClean="0">
                <a:latin typeface="Calibri" panose="020F0502020204030204" pitchFamily="34" charset="0"/>
              </a:rPr>
              <a:t>scaling up </a:t>
            </a:r>
            <a:r>
              <a:rPr lang="en-US" dirty="0" smtClean="0">
                <a:latin typeface="Calibri" panose="020F0502020204030204" pitchFamily="34" charset="0"/>
              </a:rPr>
              <a:t>effective DSD models nationwide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Designed to anticipate and mitigate barriers that may limit DSD to pilot projects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Guided by Ministries of Health / demand-driven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ED82-83C9-5648-90D6-C14971565A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2F200F56-2812-0149-BC51-1FCC11614B20}"/>
              </a:ext>
            </a:extLst>
          </p:cNvPr>
          <p:cNvSpPr/>
          <p:nvPr/>
        </p:nvSpPr>
        <p:spPr>
          <a:xfrm>
            <a:off x="6858595" y="5858536"/>
            <a:ext cx="228540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3"/>
          <p:cNvSpPr txBox="1">
            <a:spLocks noChangeArrowheads="1"/>
          </p:cNvSpPr>
          <p:nvPr/>
        </p:nvSpPr>
        <p:spPr bwMode="auto">
          <a:xfrm>
            <a:off x="7772241" y="1205583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73692" y="2094081"/>
            <a:ext cx="4397374" cy="4604722"/>
            <a:chOff x="3362325" y="1138237"/>
            <a:chExt cx="5116512" cy="549116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" name="Group 148"/>
            <p:cNvGrpSpPr>
              <a:grpSpLocks/>
            </p:cNvGrpSpPr>
            <p:nvPr/>
          </p:nvGrpSpPr>
          <p:grpSpPr bwMode="auto">
            <a:xfrm>
              <a:off x="6843712" y="3959225"/>
              <a:ext cx="441325" cy="1133475"/>
              <a:chOff x="3514" y="2190"/>
              <a:chExt cx="278" cy="714"/>
            </a:xfrm>
            <a:grpFill/>
          </p:grpSpPr>
          <p:sp>
            <p:nvSpPr>
              <p:cNvPr id="13436" name="Freeform 149"/>
              <p:cNvSpPr>
                <a:spLocks/>
              </p:cNvSpPr>
              <p:nvPr/>
            </p:nvSpPr>
            <p:spPr bwMode="auto">
              <a:xfrm>
                <a:off x="3514" y="2400"/>
                <a:ext cx="102" cy="234"/>
              </a:xfrm>
              <a:custGeom>
                <a:avLst/>
                <a:gdLst>
                  <a:gd name="T0" fmla="*/ 10 w 102"/>
                  <a:gd name="T1" fmla="*/ 8 h 234"/>
                  <a:gd name="T2" fmla="*/ 16 w 102"/>
                  <a:gd name="T3" fmla="*/ 12 h 234"/>
                  <a:gd name="T4" fmla="*/ 20 w 102"/>
                  <a:gd name="T5" fmla="*/ 18 h 234"/>
                  <a:gd name="T6" fmla="*/ 26 w 102"/>
                  <a:gd name="T7" fmla="*/ 30 h 234"/>
                  <a:gd name="T8" fmla="*/ 32 w 102"/>
                  <a:gd name="T9" fmla="*/ 56 h 234"/>
                  <a:gd name="T10" fmla="*/ 34 w 102"/>
                  <a:gd name="T11" fmla="*/ 68 h 234"/>
                  <a:gd name="T12" fmla="*/ 34 w 102"/>
                  <a:gd name="T13" fmla="*/ 78 h 234"/>
                  <a:gd name="T14" fmla="*/ 34 w 102"/>
                  <a:gd name="T15" fmla="*/ 84 h 234"/>
                  <a:gd name="T16" fmla="*/ 38 w 102"/>
                  <a:gd name="T17" fmla="*/ 86 h 234"/>
                  <a:gd name="T18" fmla="*/ 42 w 102"/>
                  <a:gd name="T19" fmla="*/ 90 h 234"/>
                  <a:gd name="T20" fmla="*/ 40 w 102"/>
                  <a:gd name="T21" fmla="*/ 96 h 234"/>
                  <a:gd name="T22" fmla="*/ 36 w 102"/>
                  <a:gd name="T23" fmla="*/ 102 h 234"/>
                  <a:gd name="T24" fmla="*/ 34 w 102"/>
                  <a:gd name="T25" fmla="*/ 106 h 234"/>
                  <a:gd name="T26" fmla="*/ 32 w 102"/>
                  <a:gd name="T27" fmla="*/ 112 h 234"/>
                  <a:gd name="T28" fmla="*/ 34 w 102"/>
                  <a:gd name="T29" fmla="*/ 116 h 234"/>
                  <a:gd name="T30" fmla="*/ 36 w 102"/>
                  <a:gd name="T31" fmla="*/ 118 h 234"/>
                  <a:gd name="T32" fmla="*/ 42 w 102"/>
                  <a:gd name="T33" fmla="*/ 124 h 234"/>
                  <a:gd name="T34" fmla="*/ 50 w 102"/>
                  <a:gd name="T35" fmla="*/ 128 h 234"/>
                  <a:gd name="T36" fmla="*/ 54 w 102"/>
                  <a:gd name="T37" fmla="*/ 130 h 234"/>
                  <a:gd name="T38" fmla="*/ 62 w 102"/>
                  <a:gd name="T39" fmla="*/ 140 h 234"/>
                  <a:gd name="T40" fmla="*/ 66 w 102"/>
                  <a:gd name="T41" fmla="*/ 148 h 234"/>
                  <a:gd name="T42" fmla="*/ 68 w 102"/>
                  <a:gd name="T43" fmla="*/ 158 h 234"/>
                  <a:gd name="T44" fmla="*/ 72 w 102"/>
                  <a:gd name="T45" fmla="*/ 168 h 234"/>
                  <a:gd name="T46" fmla="*/ 80 w 102"/>
                  <a:gd name="T47" fmla="*/ 188 h 234"/>
                  <a:gd name="T48" fmla="*/ 88 w 102"/>
                  <a:gd name="T49" fmla="*/ 208 h 234"/>
                  <a:gd name="T50" fmla="*/ 92 w 102"/>
                  <a:gd name="T51" fmla="*/ 216 h 234"/>
                  <a:gd name="T52" fmla="*/ 98 w 102"/>
                  <a:gd name="T53" fmla="*/ 220 h 234"/>
                  <a:gd name="T54" fmla="*/ 102 w 102"/>
                  <a:gd name="T55" fmla="*/ 226 h 234"/>
                  <a:gd name="T56" fmla="*/ 102 w 102"/>
                  <a:gd name="T57" fmla="*/ 234 h 234"/>
                  <a:gd name="T58" fmla="*/ 98 w 102"/>
                  <a:gd name="T59" fmla="*/ 234 h 234"/>
                  <a:gd name="T60" fmla="*/ 92 w 102"/>
                  <a:gd name="T61" fmla="*/ 230 h 234"/>
                  <a:gd name="T62" fmla="*/ 80 w 102"/>
                  <a:gd name="T63" fmla="*/ 216 h 234"/>
                  <a:gd name="T64" fmla="*/ 76 w 102"/>
                  <a:gd name="T65" fmla="*/ 210 h 234"/>
                  <a:gd name="T66" fmla="*/ 70 w 102"/>
                  <a:gd name="T67" fmla="*/ 206 h 234"/>
                  <a:gd name="T68" fmla="*/ 62 w 102"/>
                  <a:gd name="T69" fmla="*/ 198 h 234"/>
                  <a:gd name="T70" fmla="*/ 58 w 102"/>
                  <a:gd name="T71" fmla="*/ 190 h 234"/>
                  <a:gd name="T72" fmla="*/ 54 w 102"/>
                  <a:gd name="T73" fmla="*/ 180 h 234"/>
                  <a:gd name="T74" fmla="*/ 50 w 102"/>
                  <a:gd name="T75" fmla="*/ 170 h 234"/>
                  <a:gd name="T76" fmla="*/ 46 w 102"/>
                  <a:gd name="T77" fmla="*/ 164 h 234"/>
                  <a:gd name="T78" fmla="*/ 40 w 102"/>
                  <a:gd name="T79" fmla="*/ 158 h 234"/>
                  <a:gd name="T80" fmla="*/ 26 w 102"/>
                  <a:gd name="T81" fmla="*/ 148 h 234"/>
                  <a:gd name="T82" fmla="*/ 22 w 102"/>
                  <a:gd name="T83" fmla="*/ 140 h 234"/>
                  <a:gd name="T84" fmla="*/ 16 w 102"/>
                  <a:gd name="T85" fmla="*/ 128 h 234"/>
                  <a:gd name="T86" fmla="*/ 10 w 102"/>
                  <a:gd name="T87" fmla="*/ 116 h 234"/>
                  <a:gd name="T88" fmla="*/ 10 w 102"/>
                  <a:gd name="T89" fmla="*/ 106 h 234"/>
                  <a:gd name="T90" fmla="*/ 10 w 102"/>
                  <a:gd name="T91" fmla="*/ 90 h 234"/>
                  <a:gd name="T92" fmla="*/ 8 w 102"/>
                  <a:gd name="T93" fmla="*/ 82 h 234"/>
                  <a:gd name="T94" fmla="*/ 4 w 102"/>
                  <a:gd name="T95" fmla="*/ 72 h 234"/>
                  <a:gd name="T96" fmla="*/ 2 w 102"/>
                  <a:gd name="T97" fmla="*/ 62 h 234"/>
                  <a:gd name="T98" fmla="*/ 0 w 102"/>
                  <a:gd name="T99" fmla="*/ 50 h 234"/>
                  <a:gd name="T100" fmla="*/ 2 w 102"/>
                  <a:gd name="T101" fmla="*/ 36 h 234"/>
                  <a:gd name="T102" fmla="*/ 4 w 102"/>
                  <a:gd name="T103" fmla="*/ 26 h 234"/>
                  <a:gd name="T104" fmla="*/ 2 w 102"/>
                  <a:gd name="T105" fmla="*/ 16 h 234"/>
                  <a:gd name="T106" fmla="*/ 0 w 102"/>
                  <a:gd name="T107" fmla="*/ 8 h 234"/>
                  <a:gd name="T108" fmla="*/ 0 w 102"/>
                  <a:gd name="T109" fmla="*/ 0 h 234"/>
                  <a:gd name="T110" fmla="*/ 6 w 102"/>
                  <a:gd name="T111" fmla="*/ 0 h 234"/>
                  <a:gd name="T112" fmla="*/ 8 w 102"/>
                  <a:gd name="T113" fmla="*/ 4 h 234"/>
                  <a:gd name="T114" fmla="*/ 8 w 102"/>
                  <a:gd name="T115" fmla="*/ 8 h 234"/>
                  <a:gd name="T116" fmla="*/ 10 w 102"/>
                  <a:gd name="T117" fmla="*/ 8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234"/>
                  <a:gd name="T179" fmla="*/ 102 w 102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234">
                    <a:moveTo>
                      <a:pt x="10" y="8"/>
                    </a:moveTo>
                    <a:lnTo>
                      <a:pt x="16" y="12"/>
                    </a:lnTo>
                    <a:lnTo>
                      <a:pt x="20" y="18"/>
                    </a:lnTo>
                    <a:lnTo>
                      <a:pt x="26" y="30"/>
                    </a:lnTo>
                    <a:lnTo>
                      <a:pt x="32" y="56"/>
                    </a:lnTo>
                    <a:lnTo>
                      <a:pt x="34" y="68"/>
                    </a:lnTo>
                    <a:lnTo>
                      <a:pt x="34" y="78"/>
                    </a:lnTo>
                    <a:lnTo>
                      <a:pt x="34" y="84"/>
                    </a:lnTo>
                    <a:lnTo>
                      <a:pt x="38" y="86"/>
                    </a:lnTo>
                    <a:lnTo>
                      <a:pt x="42" y="90"/>
                    </a:lnTo>
                    <a:lnTo>
                      <a:pt x="40" y="96"/>
                    </a:lnTo>
                    <a:lnTo>
                      <a:pt x="36" y="102"/>
                    </a:lnTo>
                    <a:lnTo>
                      <a:pt x="34" y="106"/>
                    </a:lnTo>
                    <a:lnTo>
                      <a:pt x="32" y="112"/>
                    </a:lnTo>
                    <a:lnTo>
                      <a:pt x="34" y="116"/>
                    </a:lnTo>
                    <a:lnTo>
                      <a:pt x="36" y="118"/>
                    </a:lnTo>
                    <a:lnTo>
                      <a:pt x="42" y="124"/>
                    </a:lnTo>
                    <a:lnTo>
                      <a:pt x="50" y="128"/>
                    </a:lnTo>
                    <a:lnTo>
                      <a:pt x="54" y="130"/>
                    </a:lnTo>
                    <a:lnTo>
                      <a:pt x="62" y="140"/>
                    </a:lnTo>
                    <a:lnTo>
                      <a:pt x="66" y="148"/>
                    </a:lnTo>
                    <a:lnTo>
                      <a:pt x="68" y="158"/>
                    </a:lnTo>
                    <a:lnTo>
                      <a:pt x="72" y="168"/>
                    </a:lnTo>
                    <a:lnTo>
                      <a:pt x="80" y="188"/>
                    </a:lnTo>
                    <a:lnTo>
                      <a:pt x="88" y="208"/>
                    </a:lnTo>
                    <a:lnTo>
                      <a:pt x="92" y="216"/>
                    </a:lnTo>
                    <a:lnTo>
                      <a:pt x="98" y="220"/>
                    </a:lnTo>
                    <a:lnTo>
                      <a:pt x="102" y="226"/>
                    </a:lnTo>
                    <a:lnTo>
                      <a:pt x="102" y="234"/>
                    </a:lnTo>
                    <a:lnTo>
                      <a:pt x="98" y="234"/>
                    </a:lnTo>
                    <a:lnTo>
                      <a:pt x="92" y="230"/>
                    </a:lnTo>
                    <a:lnTo>
                      <a:pt x="80" y="216"/>
                    </a:lnTo>
                    <a:lnTo>
                      <a:pt x="76" y="210"/>
                    </a:lnTo>
                    <a:lnTo>
                      <a:pt x="70" y="206"/>
                    </a:lnTo>
                    <a:lnTo>
                      <a:pt x="62" y="198"/>
                    </a:lnTo>
                    <a:lnTo>
                      <a:pt x="58" y="190"/>
                    </a:lnTo>
                    <a:lnTo>
                      <a:pt x="54" y="180"/>
                    </a:lnTo>
                    <a:lnTo>
                      <a:pt x="50" y="170"/>
                    </a:lnTo>
                    <a:lnTo>
                      <a:pt x="46" y="164"/>
                    </a:lnTo>
                    <a:lnTo>
                      <a:pt x="40" y="158"/>
                    </a:lnTo>
                    <a:lnTo>
                      <a:pt x="26" y="148"/>
                    </a:lnTo>
                    <a:lnTo>
                      <a:pt x="22" y="140"/>
                    </a:lnTo>
                    <a:lnTo>
                      <a:pt x="16" y="128"/>
                    </a:lnTo>
                    <a:lnTo>
                      <a:pt x="10" y="116"/>
                    </a:lnTo>
                    <a:lnTo>
                      <a:pt x="10" y="106"/>
                    </a:lnTo>
                    <a:lnTo>
                      <a:pt x="10" y="90"/>
                    </a:lnTo>
                    <a:lnTo>
                      <a:pt x="8" y="82"/>
                    </a:lnTo>
                    <a:lnTo>
                      <a:pt x="4" y="72"/>
                    </a:lnTo>
                    <a:lnTo>
                      <a:pt x="2" y="62"/>
                    </a:lnTo>
                    <a:lnTo>
                      <a:pt x="0" y="50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13437" name="Freeform 150"/>
              <p:cNvSpPr>
                <a:spLocks/>
              </p:cNvSpPr>
              <p:nvPr/>
            </p:nvSpPr>
            <p:spPr bwMode="auto">
              <a:xfrm>
                <a:off x="3742" y="2674"/>
                <a:ext cx="50" cy="230"/>
              </a:xfrm>
              <a:custGeom>
                <a:avLst/>
                <a:gdLst>
                  <a:gd name="T0" fmla="*/ 8 w 50"/>
                  <a:gd name="T1" fmla="*/ 34 h 230"/>
                  <a:gd name="T2" fmla="*/ 6 w 50"/>
                  <a:gd name="T3" fmla="*/ 34 h 230"/>
                  <a:gd name="T4" fmla="*/ 6 w 50"/>
                  <a:gd name="T5" fmla="*/ 32 h 230"/>
                  <a:gd name="T6" fmla="*/ 6 w 50"/>
                  <a:gd name="T7" fmla="*/ 30 h 230"/>
                  <a:gd name="T8" fmla="*/ 2 w 50"/>
                  <a:gd name="T9" fmla="*/ 16 h 230"/>
                  <a:gd name="T10" fmla="*/ 0 w 50"/>
                  <a:gd name="T11" fmla="*/ 0 h 230"/>
                  <a:gd name="T12" fmla="*/ 4 w 50"/>
                  <a:gd name="T13" fmla="*/ 0 h 230"/>
                  <a:gd name="T14" fmla="*/ 14 w 50"/>
                  <a:gd name="T15" fmla="*/ 8 h 230"/>
                  <a:gd name="T16" fmla="*/ 20 w 50"/>
                  <a:gd name="T17" fmla="*/ 16 h 230"/>
                  <a:gd name="T18" fmla="*/ 30 w 50"/>
                  <a:gd name="T19" fmla="*/ 38 h 230"/>
                  <a:gd name="T20" fmla="*/ 30 w 50"/>
                  <a:gd name="T21" fmla="*/ 60 h 230"/>
                  <a:gd name="T22" fmla="*/ 32 w 50"/>
                  <a:gd name="T23" fmla="*/ 70 h 230"/>
                  <a:gd name="T24" fmla="*/ 32 w 50"/>
                  <a:gd name="T25" fmla="*/ 80 h 230"/>
                  <a:gd name="T26" fmla="*/ 34 w 50"/>
                  <a:gd name="T27" fmla="*/ 86 h 230"/>
                  <a:gd name="T28" fmla="*/ 38 w 50"/>
                  <a:gd name="T29" fmla="*/ 92 h 230"/>
                  <a:gd name="T30" fmla="*/ 44 w 50"/>
                  <a:gd name="T31" fmla="*/ 98 h 230"/>
                  <a:gd name="T32" fmla="*/ 46 w 50"/>
                  <a:gd name="T33" fmla="*/ 104 h 230"/>
                  <a:gd name="T34" fmla="*/ 44 w 50"/>
                  <a:gd name="T35" fmla="*/ 112 h 230"/>
                  <a:gd name="T36" fmla="*/ 40 w 50"/>
                  <a:gd name="T37" fmla="*/ 118 h 230"/>
                  <a:gd name="T38" fmla="*/ 34 w 50"/>
                  <a:gd name="T39" fmla="*/ 130 h 230"/>
                  <a:gd name="T40" fmla="*/ 32 w 50"/>
                  <a:gd name="T41" fmla="*/ 136 h 230"/>
                  <a:gd name="T42" fmla="*/ 32 w 50"/>
                  <a:gd name="T43" fmla="*/ 144 h 230"/>
                  <a:gd name="T44" fmla="*/ 34 w 50"/>
                  <a:gd name="T45" fmla="*/ 158 h 230"/>
                  <a:gd name="T46" fmla="*/ 34 w 50"/>
                  <a:gd name="T47" fmla="*/ 184 h 230"/>
                  <a:gd name="T48" fmla="*/ 36 w 50"/>
                  <a:gd name="T49" fmla="*/ 190 h 230"/>
                  <a:gd name="T50" fmla="*/ 36 w 50"/>
                  <a:gd name="T51" fmla="*/ 196 h 230"/>
                  <a:gd name="T52" fmla="*/ 42 w 50"/>
                  <a:gd name="T53" fmla="*/ 204 h 230"/>
                  <a:gd name="T54" fmla="*/ 48 w 50"/>
                  <a:gd name="T55" fmla="*/ 210 h 230"/>
                  <a:gd name="T56" fmla="*/ 50 w 50"/>
                  <a:gd name="T57" fmla="*/ 214 h 230"/>
                  <a:gd name="T58" fmla="*/ 50 w 50"/>
                  <a:gd name="T59" fmla="*/ 220 h 230"/>
                  <a:gd name="T60" fmla="*/ 48 w 50"/>
                  <a:gd name="T61" fmla="*/ 226 h 230"/>
                  <a:gd name="T62" fmla="*/ 48 w 50"/>
                  <a:gd name="T63" fmla="*/ 228 h 230"/>
                  <a:gd name="T64" fmla="*/ 50 w 50"/>
                  <a:gd name="T65" fmla="*/ 230 h 230"/>
                  <a:gd name="T66" fmla="*/ 36 w 50"/>
                  <a:gd name="T67" fmla="*/ 222 h 230"/>
                  <a:gd name="T68" fmla="*/ 32 w 50"/>
                  <a:gd name="T69" fmla="*/ 226 h 230"/>
                  <a:gd name="T70" fmla="*/ 32 w 50"/>
                  <a:gd name="T71" fmla="*/ 230 h 230"/>
                  <a:gd name="T72" fmla="*/ 28 w 50"/>
                  <a:gd name="T73" fmla="*/ 230 h 230"/>
                  <a:gd name="T74" fmla="*/ 24 w 50"/>
                  <a:gd name="T75" fmla="*/ 226 h 230"/>
                  <a:gd name="T76" fmla="*/ 22 w 50"/>
                  <a:gd name="T77" fmla="*/ 222 h 230"/>
                  <a:gd name="T78" fmla="*/ 20 w 50"/>
                  <a:gd name="T79" fmla="*/ 218 h 230"/>
                  <a:gd name="T80" fmla="*/ 22 w 50"/>
                  <a:gd name="T81" fmla="*/ 212 h 230"/>
                  <a:gd name="T82" fmla="*/ 24 w 50"/>
                  <a:gd name="T83" fmla="*/ 206 h 230"/>
                  <a:gd name="T84" fmla="*/ 22 w 50"/>
                  <a:gd name="T85" fmla="*/ 204 h 230"/>
                  <a:gd name="T86" fmla="*/ 22 w 50"/>
                  <a:gd name="T87" fmla="*/ 200 h 230"/>
                  <a:gd name="T88" fmla="*/ 18 w 50"/>
                  <a:gd name="T89" fmla="*/ 196 h 230"/>
                  <a:gd name="T90" fmla="*/ 14 w 50"/>
                  <a:gd name="T91" fmla="*/ 188 h 230"/>
                  <a:gd name="T92" fmla="*/ 12 w 50"/>
                  <a:gd name="T93" fmla="*/ 178 h 230"/>
                  <a:gd name="T94" fmla="*/ 10 w 50"/>
                  <a:gd name="T95" fmla="*/ 158 h 230"/>
                  <a:gd name="T96" fmla="*/ 10 w 50"/>
                  <a:gd name="T97" fmla="*/ 150 h 230"/>
                  <a:gd name="T98" fmla="*/ 6 w 50"/>
                  <a:gd name="T99" fmla="*/ 146 h 230"/>
                  <a:gd name="T100" fmla="*/ 2 w 50"/>
                  <a:gd name="T101" fmla="*/ 142 h 230"/>
                  <a:gd name="T102" fmla="*/ 0 w 50"/>
                  <a:gd name="T103" fmla="*/ 136 h 230"/>
                  <a:gd name="T104" fmla="*/ 4 w 50"/>
                  <a:gd name="T105" fmla="*/ 134 h 230"/>
                  <a:gd name="T106" fmla="*/ 6 w 50"/>
                  <a:gd name="T107" fmla="*/ 130 h 230"/>
                  <a:gd name="T108" fmla="*/ 10 w 50"/>
                  <a:gd name="T109" fmla="*/ 118 h 230"/>
                  <a:gd name="T110" fmla="*/ 16 w 50"/>
                  <a:gd name="T111" fmla="*/ 96 h 230"/>
                  <a:gd name="T112" fmla="*/ 16 w 50"/>
                  <a:gd name="T113" fmla="*/ 44 h 230"/>
                  <a:gd name="T114" fmla="*/ 14 w 50"/>
                  <a:gd name="T115" fmla="*/ 42 h 230"/>
                  <a:gd name="T116" fmla="*/ 12 w 50"/>
                  <a:gd name="T117" fmla="*/ 38 h 230"/>
                  <a:gd name="T118" fmla="*/ 10 w 50"/>
                  <a:gd name="T119" fmla="*/ 36 h 230"/>
                  <a:gd name="T120" fmla="*/ 10 w 50"/>
                  <a:gd name="T121" fmla="*/ 34 h 230"/>
                  <a:gd name="T122" fmla="*/ 8 w 50"/>
                  <a:gd name="T123" fmla="*/ 34 h 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0"/>
                  <a:gd name="T187" fmla="*/ 0 h 230"/>
                  <a:gd name="T188" fmla="*/ 50 w 50"/>
                  <a:gd name="T189" fmla="*/ 230 h 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0" h="230">
                    <a:moveTo>
                      <a:pt x="8" y="34"/>
                    </a:move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4" y="8"/>
                    </a:lnTo>
                    <a:lnTo>
                      <a:pt x="20" y="16"/>
                    </a:lnTo>
                    <a:lnTo>
                      <a:pt x="30" y="38"/>
                    </a:lnTo>
                    <a:lnTo>
                      <a:pt x="30" y="60"/>
                    </a:lnTo>
                    <a:lnTo>
                      <a:pt x="32" y="70"/>
                    </a:lnTo>
                    <a:lnTo>
                      <a:pt x="32" y="80"/>
                    </a:lnTo>
                    <a:lnTo>
                      <a:pt x="34" y="86"/>
                    </a:lnTo>
                    <a:lnTo>
                      <a:pt x="38" y="92"/>
                    </a:lnTo>
                    <a:lnTo>
                      <a:pt x="44" y="98"/>
                    </a:lnTo>
                    <a:lnTo>
                      <a:pt x="46" y="104"/>
                    </a:lnTo>
                    <a:lnTo>
                      <a:pt x="44" y="112"/>
                    </a:lnTo>
                    <a:lnTo>
                      <a:pt x="40" y="118"/>
                    </a:lnTo>
                    <a:lnTo>
                      <a:pt x="34" y="130"/>
                    </a:lnTo>
                    <a:lnTo>
                      <a:pt x="32" y="136"/>
                    </a:lnTo>
                    <a:lnTo>
                      <a:pt x="32" y="144"/>
                    </a:lnTo>
                    <a:lnTo>
                      <a:pt x="34" y="158"/>
                    </a:lnTo>
                    <a:lnTo>
                      <a:pt x="34" y="184"/>
                    </a:lnTo>
                    <a:lnTo>
                      <a:pt x="36" y="190"/>
                    </a:lnTo>
                    <a:lnTo>
                      <a:pt x="36" y="196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0" y="214"/>
                    </a:lnTo>
                    <a:lnTo>
                      <a:pt x="50" y="220"/>
                    </a:lnTo>
                    <a:lnTo>
                      <a:pt x="48" y="226"/>
                    </a:lnTo>
                    <a:lnTo>
                      <a:pt x="48" y="228"/>
                    </a:lnTo>
                    <a:lnTo>
                      <a:pt x="50" y="230"/>
                    </a:lnTo>
                    <a:lnTo>
                      <a:pt x="36" y="222"/>
                    </a:lnTo>
                    <a:lnTo>
                      <a:pt x="32" y="226"/>
                    </a:lnTo>
                    <a:lnTo>
                      <a:pt x="32" y="230"/>
                    </a:lnTo>
                    <a:lnTo>
                      <a:pt x="28" y="230"/>
                    </a:lnTo>
                    <a:lnTo>
                      <a:pt x="24" y="226"/>
                    </a:lnTo>
                    <a:lnTo>
                      <a:pt x="22" y="222"/>
                    </a:lnTo>
                    <a:lnTo>
                      <a:pt x="20" y="218"/>
                    </a:lnTo>
                    <a:lnTo>
                      <a:pt x="22" y="212"/>
                    </a:lnTo>
                    <a:lnTo>
                      <a:pt x="24" y="206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18" y="196"/>
                    </a:lnTo>
                    <a:lnTo>
                      <a:pt x="14" y="188"/>
                    </a:lnTo>
                    <a:lnTo>
                      <a:pt x="12" y="178"/>
                    </a:lnTo>
                    <a:lnTo>
                      <a:pt x="10" y="158"/>
                    </a:lnTo>
                    <a:lnTo>
                      <a:pt x="10" y="150"/>
                    </a:lnTo>
                    <a:lnTo>
                      <a:pt x="6" y="146"/>
                    </a:lnTo>
                    <a:lnTo>
                      <a:pt x="2" y="142"/>
                    </a:lnTo>
                    <a:lnTo>
                      <a:pt x="0" y="136"/>
                    </a:lnTo>
                    <a:lnTo>
                      <a:pt x="4" y="134"/>
                    </a:lnTo>
                    <a:lnTo>
                      <a:pt x="6" y="130"/>
                    </a:lnTo>
                    <a:lnTo>
                      <a:pt x="10" y="118"/>
                    </a:lnTo>
                    <a:lnTo>
                      <a:pt x="16" y="96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8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13438" name="Freeform 151"/>
              <p:cNvSpPr>
                <a:spLocks/>
              </p:cNvSpPr>
              <p:nvPr/>
            </p:nvSpPr>
            <p:spPr bwMode="auto">
              <a:xfrm>
                <a:off x="3642" y="2190"/>
                <a:ext cx="146" cy="148"/>
              </a:xfrm>
              <a:custGeom>
                <a:avLst/>
                <a:gdLst>
                  <a:gd name="T0" fmla="*/ 110 w 146"/>
                  <a:gd name="T1" fmla="*/ 66 h 148"/>
                  <a:gd name="T2" fmla="*/ 112 w 146"/>
                  <a:gd name="T3" fmla="*/ 60 h 148"/>
                  <a:gd name="T4" fmla="*/ 116 w 146"/>
                  <a:gd name="T5" fmla="*/ 44 h 148"/>
                  <a:gd name="T6" fmla="*/ 122 w 146"/>
                  <a:gd name="T7" fmla="*/ 38 h 148"/>
                  <a:gd name="T8" fmla="*/ 136 w 146"/>
                  <a:gd name="T9" fmla="*/ 36 h 148"/>
                  <a:gd name="T10" fmla="*/ 146 w 146"/>
                  <a:gd name="T11" fmla="*/ 30 h 148"/>
                  <a:gd name="T12" fmla="*/ 140 w 146"/>
                  <a:gd name="T13" fmla="*/ 26 h 148"/>
                  <a:gd name="T14" fmla="*/ 122 w 146"/>
                  <a:gd name="T15" fmla="*/ 26 h 148"/>
                  <a:gd name="T16" fmla="*/ 106 w 146"/>
                  <a:gd name="T17" fmla="*/ 20 h 148"/>
                  <a:gd name="T18" fmla="*/ 96 w 146"/>
                  <a:gd name="T19" fmla="*/ 8 h 148"/>
                  <a:gd name="T20" fmla="*/ 88 w 146"/>
                  <a:gd name="T21" fmla="*/ 0 h 148"/>
                  <a:gd name="T22" fmla="*/ 84 w 146"/>
                  <a:gd name="T23" fmla="*/ 6 h 148"/>
                  <a:gd name="T24" fmla="*/ 78 w 146"/>
                  <a:gd name="T25" fmla="*/ 12 h 148"/>
                  <a:gd name="T26" fmla="*/ 72 w 146"/>
                  <a:gd name="T27" fmla="*/ 12 h 148"/>
                  <a:gd name="T28" fmla="*/ 66 w 146"/>
                  <a:gd name="T29" fmla="*/ 12 h 148"/>
                  <a:gd name="T30" fmla="*/ 60 w 146"/>
                  <a:gd name="T31" fmla="*/ 16 h 148"/>
                  <a:gd name="T32" fmla="*/ 54 w 146"/>
                  <a:gd name="T33" fmla="*/ 12 h 148"/>
                  <a:gd name="T34" fmla="*/ 46 w 146"/>
                  <a:gd name="T35" fmla="*/ 16 h 148"/>
                  <a:gd name="T36" fmla="*/ 42 w 146"/>
                  <a:gd name="T37" fmla="*/ 20 h 148"/>
                  <a:gd name="T38" fmla="*/ 26 w 146"/>
                  <a:gd name="T39" fmla="*/ 24 h 148"/>
                  <a:gd name="T40" fmla="*/ 14 w 146"/>
                  <a:gd name="T41" fmla="*/ 30 h 148"/>
                  <a:gd name="T42" fmla="*/ 12 w 146"/>
                  <a:gd name="T43" fmla="*/ 44 h 148"/>
                  <a:gd name="T44" fmla="*/ 4 w 146"/>
                  <a:gd name="T45" fmla="*/ 50 h 148"/>
                  <a:gd name="T46" fmla="*/ 2 w 146"/>
                  <a:gd name="T47" fmla="*/ 58 h 148"/>
                  <a:gd name="T48" fmla="*/ 6 w 146"/>
                  <a:gd name="T49" fmla="*/ 66 h 148"/>
                  <a:gd name="T50" fmla="*/ 10 w 146"/>
                  <a:gd name="T51" fmla="*/ 78 h 148"/>
                  <a:gd name="T52" fmla="*/ 6 w 146"/>
                  <a:gd name="T53" fmla="*/ 94 h 148"/>
                  <a:gd name="T54" fmla="*/ 0 w 146"/>
                  <a:gd name="T55" fmla="*/ 112 h 148"/>
                  <a:gd name="T56" fmla="*/ 2 w 146"/>
                  <a:gd name="T57" fmla="*/ 128 h 148"/>
                  <a:gd name="T58" fmla="*/ 8 w 146"/>
                  <a:gd name="T59" fmla="*/ 130 h 148"/>
                  <a:gd name="T60" fmla="*/ 8 w 146"/>
                  <a:gd name="T61" fmla="*/ 136 h 148"/>
                  <a:gd name="T62" fmla="*/ 6 w 146"/>
                  <a:gd name="T63" fmla="*/ 140 h 148"/>
                  <a:gd name="T64" fmla="*/ 8 w 146"/>
                  <a:gd name="T65" fmla="*/ 148 h 148"/>
                  <a:gd name="T66" fmla="*/ 22 w 146"/>
                  <a:gd name="T67" fmla="*/ 134 h 148"/>
                  <a:gd name="T68" fmla="*/ 34 w 146"/>
                  <a:gd name="T69" fmla="*/ 134 h 148"/>
                  <a:gd name="T70" fmla="*/ 46 w 146"/>
                  <a:gd name="T71" fmla="*/ 140 h 148"/>
                  <a:gd name="T72" fmla="*/ 54 w 146"/>
                  <a:gd name="T73" fmla="*/ 142 h 148"/>
                  <a:gd name="T74" fmla="*/ 60 w 146"/>
                  <a:gd name="T75" fmla="*/ 136 h 148"/>
                  <a:gd name="T76" fmla="*/ 70 w 146"/>
                  <a:gd name="T77" fmla="*/ 136 h 148"/>
                  <a:gd name="T78" fmla="*/ 78 w 146"/>
                  <a:gd name="T79" fmla="*/ 142 h 148"/>
                  <a:gd name="T80" fmla="*/ 84 w 146"/>
                  <a:gd name="T81" fmla="*/ 140 h 148"/>
                  <a:gd name="T82" fmla="*/ 94 w 146"/>
                  <a:gd name="T83" fmla="*/ 128 h 148"/>
                  <a:gd name="T84" fmla="*/ 68 w 146"/>
                  <a:gd name="T85" fmla="*/ 122 h 148"/>
                  <a:gd name="T86" fmla="*/ 76 w 146"/>
                  <a:gd name="T87" fmla="*/ 114 h 148"/>
                  <a:gd name="T88" fmla="*/ 88 w 146"/>
                  <a:gd name="T89" fmla="*/ 104 h 148"/>
                  <a:gd name="T90" fmla="*/ 112 w 146"/>
                  <a:gd name="T91" fmla="*/ 66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"/>
                  <a:gd name="T139" fmla="*/ 0 h 148"/>
                  <a:gd name="T140" fmla="*/ 146 w 146"/>
                  <a:gd name="T141" fmla="*/ 148 h 1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" h="148">
                    <a:moveTo>
                      <a:pt x="112" y="66"/>
                    </a:moveTo>
                    <a:lnTo>
                      <a:pt x="110" y="66"/>
                    </a:lnTo>
                    <a:lnTo>
                      <a:pt x="112" y="64"/>
                    </a:lnTo>
                    <a:lnTo>
                      <a:pt x="112" y="60"/>
                    </a:lnTo>
                    <a:lnTo>
                      <a:pt x="114" y="52"/>
                    </a:lnTo>
                    <a:lnTo>
                      <a:pt x="116" y="44"/>
                    </a:lnTo>
                    <a:lnTo>
                      <a:pt x="118" y="40"/>
                    </a:lnTo>
                    <a:lnTo>
                      <a:pt x="122" y="38"/>
                    </a:lnTo>
                    <a:lnTo>
                      <a:pt x="128" y="36"/>
                    </a:lnTo>
                    <a:lnTo>
                      <a:pt x="136" y="36"/>
                    </a:lnTo>
                    <a:lnTo>
                      <a:pt x="140" y="34"/>
                    </a:lnTo>
                    <a:lnTo>
                      <a:pt x="146" y="30"/>
                    </a:lnTo>
                    <a:lnTo>
                      <a:pt x="144" y="26"/>
                    </a:lnTo>
                    <a:lnTo>
                      <a:pt x="140" y="26"/>
                    </a:lnTo>
                    <a:lnTo>
                      <a:pt x="132" y="26"/>
                    </a:lnTo>
                    <a:lnTo>
                      <a:pt x="122" y="26"/>
                    </a:lnTo>
                    <a:lnTo>
                      <a:pt x="110" y="24"/>
                    </a:lnTo>
                    <a:lnTo>
                      <a:pt x="106" y="20"/>
                    </a:lnTo>
                    <a:lnTo>
                      <a:pt x="100" y="14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6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6" y="12"/>
                    </a:lnTo>
                    <a:lnTo>
                      <a:pt x="64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26" y="24"/>
                    </a:lnTo>
                    <a:lnTo>
                      <a:pt x="18" y="28"/>
                    </a:lnTo>
                    <a:lnTo>
                      <a:pt x="14" y="30"/>
                    </a:lnTo>
                    <a:lnTo>
                      <a:pt x="12" y="40"/>
                    </a:lnTo>
                    <a:lnTo>
                      <a:pt x="12" y="44"/>
                    </a:lnTo>
                    <a:lnTo>
                      <a:pt x="8" y="46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8" y="70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6" y="94"/>
                    </a:lnTo>
                    <a:lnTo>
                      <a:pt x="2" y="102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8"/>
                    </a:lnTo>
                    <a:lnTo>
                      <a:pt x="6" y="128"/>
                    </a:lnTo>
                    <a:lnTo>
                      <a:pt x="8" y="130"/>
                    </a:lnTo>
                    <a:lnTo>
                      <a:pt x="10" y="132"/>
                    </a:lnTo>
                    <a:lnTo>
                      <a:pt x="8" y="136"/>
                    </a:lnTo>
                    <a:lnTo>
                      <a:pt x="8" y="138"/>
                    </a:lnTo>
                    <a:lnTo>
                      <a:pt x="6" y="140"/>
                    </a:lnTo>
                    <a:lnTo>
                      <a:pt x="6" y="144"/>
                    </a:lnTo>
                    <a:lnTo>
                      <a:pt x="8" y="148"/>
                    </a:lnTo>
                    <a:lnTo>
                      <a:pt x="16" y="138"/>
                    </a:lnTo>
                    <a:lnTo>
                      <a:pt x="22" y="134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40" y="136"/>
                    </a:lnTo>
                    <a:lnTo>
                      <a:pt x="46" y="140"/>
                    </a:lnTo>
                    <a:lnTo>
                      <a:pt x="52" y="142"/>
                    </a:lnTo>
                    <a:lnTo>
                      <a:pt x="54" y="142"/>
                    </a:lnTo>
                    <a:lnTo>
                      <a:pt x="56" y="138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70" y="136"/>
                    </a:lnTo>
                    <a:lnTo>
                      <a:pt x="74" y="138"/>
                    </a:lnTo>
                    <a:lnTo>
                      <a:pt x="78" y="142"/>
                    </a:lnTo>
                    <a:lnTo>
                      <a:pt x="82" y="144"/>
                    </a:lnTo>
                    <a:lnTo>
                      <a:pt x="84" y="140"/>
                    </a:lnTo>
                    <a:lnTo>
                      <a:pt x="90" y="134"/>
                    </a:lnTo>
                    <a:lnTo>
                      <a:pt x="94" y="128"/>
                    </a:lnTo>
                    <a:lnTo>
                      <a:pt x="96" y="122"/>
                    </a:lnTo>
                    <a:lnTo>
                      <a:pt x="68" y="122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2" y="110"/>
                    </a:lnTo>
                    <a:lnTo>
                      <a:pt x="88" y="104"/>
                    </a:lnTo>
                    <a:lnTo>
                      <a:pt x="110" y="64"/>
                    </a:lnTo>
                    <a:lnTo>
                      <a:pt x="112" y="66"/>
                    </a:lnTo>
                    <a:close/>
                  </a:path>
                </a:pathLst>
              </a:custGeom>
              <a:grp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</p:grpSp>
        <p:sp>
          <p:nvSpPr>
            <p:cNvPr id="13315" name="Freeform 153"/>
            <p:cNvSpPr>
              <a:spLocks/>
            </p:cNvSpPr>
            <p:nvPr/>
          </p:nvSpPr>
          <p:spPr bwMode="auto">
            <a:xfrm>
              <a:off x="6440487" y="1547812"/>
              <a:ext cx="812800" cy="742950"/>
            </a:xfrm>
            <a:custGeom>
              <a:avLst/>
              <a:gdLst>
                <a:gd name="T0" fmla="*/ 2147483647 w 512"/>
                <a:gd name="T1" fmla="*/ 2147483647 h 468"/>
                <a:gd name="T2" fmla="*/ 2147483647 w 512"/>
                <a:gd name="T3" fmla="*/ 2147483647 h 468"/>
                <a:gd name="T4" fmla="*/ 2147483647 w 512"/>
                <a:gd name="T5" fmla="*/ 2147483647 h 468"/>
                <a:gd name="T6" fmla="*/ 2147483647 w 512"/>
                <a:gd name="T7" fmla="*/ 2147483647 h 468"/>
                <a:gd name="T8" fmla="*/ 2147483647 w 512"/>
                <a:gd name="T9" fmla="*/ 2147483647 h 468"/>
                <a:gd name="T10" fmla="*/ 2147483647 w 512"/>
                <a:gd name="T11" fmla="*/ 2147483647 h 468"/>
                <a:gd name="T12" fmla="*/ 2147483647 w 512"/>
                <a:gd name="T13" fmla="*/ 2147483647 h 468"/>
                <a:gd name="T14" fmla="*/ 2147483647 w 512"/>
                <a:gd name="T15" fmla="*/ 2147483647 h 468"/>
                <a:gd name="T16" fmla="*/ 2147483647 w 512"/>
                <a:gd name="T17" fmla="*/ 2147483647 h 468"/>
                <a:gd name="T18" fmla="*/ 2147483647 w 512"/>
                <a:gd name="T19" fmla="*/ 2147483647 h 468"/>
                <a:gd name="T20" fmla="*/ 2147483647 w 512"/>
                <a:gd name="T21" fmla="*/ 2147483647 h 468"/>
                <a:gd name="T22" fmla="*/ 2147483647 w 512"/>
                <a:gd name="T23" fmla="*/ 2147483647 h 468"/>
                <a:gd name="T24" fmla="*/ 2147483647 w 512"/>
                <a:gd name="T25" fmla="*/ 2147483647 h 468"/>
                <a:gd name="T26" fmla="*/ 2147483647 w 512"/>
                <a:gd name="T27" fmla="*/ 2147483647 h 468"/>
                <a:gd name="T28" fmla="*/ 2147483647 w 512"/>
                <a:gd name="T29" fmla="*/ 2147483647 h 468"/>
                <a:gd name="T30" fmla="*/ 2147483647 w 512"/>
                <a:gd name="T31" fmla="*/ 2147483647 h 468"/>
                <a:gd name="T32" fmla="*/ 2147483647 w 512"/>
                <a:gd name="T33" fmla="*/ 2147483647 h 468"/>
                <a:gd name="T34" fmla="*/ 2147483647 w 512"/>
                <a:gd name="T35" fmla="*/ 2147483647 h 468"/>
                <a:gd name="T36" fmla="*/ 2147483647 w 512"/>
                <a:gd name="T37" fmla="*/ 2147483647 h 468"/>
                <a:gd name="T38" fmla="*/ 2147483647 w 512"/>
                <a:gd name="T39" fmla="*/ 2147483647 h 468"/>
                <a:gd name="T40" fmla="*/ 2147483647 w 512"/>
                <a:gd name="T41" fmla="*/ 2147483647 h 468"/>
                <a:gd name="T42" fmla="*/ 2147483647 w 512"/>
                <a:gd name="T43" fmla="*/ 2147483647 h 468"/>
                <a:gd name="T44" fmla="*/ 2147483647 w 512"/>
                <a:gd name="T45" fmla="*/ 2147483647 h 468"/>
                <a:gd name="T46" fmla="*/ 2147483647 w 512"/>
                <a:gd name="T47" fmla="*/ 2147483647 h 468"/>
                <a:gd name="T48" fmla="*/ 2147483647 w 512"/>
                <a:gd name="T49" fmla="*/ 2147483647 h 468"/>
                <a:gd name="T50" fmla="*/ 2147483647 w 512"/>
                <a:gd name="T51" fmla="*/ 2147483647 h 468"/>
                <a:gd name="T52" fmla="*/ 2147483647 w 512"/>
                <a:gd name="T53" fmla="*/ 2147483647 h 468"/>
                <a:gd name="T54" fmla="*/ 2147483647 w 512"/>
                <a:gd name="T55" fmla="*/ 2147483647 h 468"/>
                <a:gd name="T56" fmla="*/ 2147483647 w 512"/>
                <a:gd name="T57" fmla="*/ 2147483647 h 468"/>
                <a:gd name="T58" fmla="*/ 2147483647 w 512"/>
                <a:gd name="T59" fmla="*/ 2147483647 h 468"/>
                <a:gd name="T60" fmla="*/ 2147483647 w 512"/>
                <a:gd name="T61" fmla="*/ 2147483647 h 468"/>
                <a:gd name="T62" fmla="*/ 2147483647 w 512"/>
                <a:gd name="T63" fmla="*/ 2147483647 h 468"/>
                <a:gd name="T64" fmla="*/ 2147483647 w 512"/>
                <a:gd name="T65" fmla="*/ 2147483647 h 468"/>
                <a:gd name="T66" fmla="*/ 2147483647 w 512"/>
                <a:gd name="T67" fmla="*/ 2147483647 h 468"/>
                <a:gd name="T68" fmla="*/ 2147483647 w 512"/>
                <a:gd name="T69" fmla="*/ 2147483647 h 468"/>
                <a:gd name="T70" fmla="*/ 2147483647 w 512"/>
                <a:gd name="T71" fmla="*/ 2147483647 h 468"/>
                <a:gd name="T72" fmla="*/ 2147483647 w 512"/>
                <a:gd name="T73" fmla="*/ 2147483647 h 468"/>
                <a:gd name="T74" fmla="*/ 2147483647 w 512"/>
                <a:gd name="T75" fmla="*/ 2147483647 h 468"/>
                <a:gd name="T76" fmla="*/ 2147483647 w 512"/>
                <a:gd name="T77" fmla="*/ 2147483647 h 468"/>
                <a:gd name="T78" fmla="*/ 2147483647 w 512"/>
                <a:gd name="T79" fmla="*/ 2147483647 h 468"/>
                <a:gd name="T80" fmla="*/ 2147483647 w 512"/>
                <a:gd name="T81" fmla="*/ 2147483647 h 468"/>
                <a:gd name="T82" fmla="*/ 2147483647 w 512"/>
                <a:gd name="T83" fmla="*/ 2147483647 h 468"/>
                <a:gd name="T84" fmla="*/ 2147483647 w 512"/>
                <a:gd name="T85" fmla="*/ 2147483647 h 468"/>
                <a:gd name="T86" fmla="*/ 2147483647 w 512"/>
                <a:gd name="T87" fmla="*/ 2147483647 h 468"/>
                <a:gd name="T88" fmla="*/ 2147483647 w 512"/>
                <a:gd name="T89" fmla="*/ 2147483647 h 468"/>
                <a:gd name="T90" fmla="*/ 2147483647 w 512"/>
                <a:gd name="T91" fmla="*/ 2147483647 h 468"/>
                <a:gd name="T92" fmla="*/ 2147483647 w 512"/>
                <a:gd name="T93" fmla="*/ 2147483647 h 468"/>
                <a:gd name="T94" fmla="*/ 2147483647 w 512"/>
                <a:gd name="T95" fmla="*/ 2147483647 h 468"/>
                <a:gd name="T96" fmla="*/ 2147483647 w 512"/>
                <a:gd name="T97" fmla="*/ 2147483647 h 468"/>
                <a:gd name="T98" fmla="*/ 2147483647 w 512"/>
                <a:gd name="T99" fmla="*/ 0 h 468"/>
                <a:gd name="T100" fmla="*/ 2147483647 w 512"/>
                <a:gd name="T101" fmla="*/ 0 h 468"/>
                <a:gd name="T102" fmla="*/ 2147483647 w 512"/>
                <a:gd name="T103" fmla="*/ 2147483647 h 468"/>
                <a:gd name="T104" fmla="*/ 2147483647 w 512"/>
                <a:gd name="T105" fmla="*/ 2147483647 h 468"/>
                <a:gd name="T106" fmla="*/ 2147483647 w 512"/>
                <a:gd name="T107" fmla="*/ 2147483647 h 468"/>
                <a:gd name="T108" fmla="*/ 2147483647 w 512"/>
                <a:gd name="T109" fmla="*/ 2147483647 h 468"/>
                <a:gd name="T110" fmla="*/ 2147483647 w 512"/>
                <a:gd name="T111" fmla="*/ 2147483647 h 468"/>
                <a:gd name="T112" fmla="*/ 2147483647 w 512"/>
                <a:gd name="T113" fmla="*/ 2147483647 h 468"/>
                <a:gd name="T114" fmla="*/ 2147483647 w 512"/>
                <a:gd name="T115" fmla="*/ 2147483647 h 468"/>
                <a:gd name="T116" fmla="*/ 2147483647 w 512"/>
                <a:gd name="T117" fmla="*/ 2147483647 h 468"/>
                <a:gd name="T118" fmla="*/ 2147483647 w 512"/>
                <a:gd name="T119" fmla="*/ 2147483647 h 468"/>
                <a:gd name="T120" fmla="*/ 2147483647 w 512"/>
                <a:gd name="T121" fmla="*/ 2147483647 h 468"/>
                <a:gd name="T122" fmla="*/ 2147483647 w 512"/>
                <a:gd name="T123" fmla="*/ 2147483647 h 4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2"/>
                <a:gd name="T187" fmla="*/ 0 h 468"/>
                <a:gd name="T188" fmla="*/ 512 w 512"/>
                <a:gd name="T189" fmla="*/ 468 h 4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2" h="468">
                  <a:moveTo>
                    <a:pt x="0" y="30"/>
                  </a:move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0" y="54"/>
                  </a:lnTo>
                  <a:lnTo>
                    <a:pt x="8" y="64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4" y="102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28" y="468"/>
                  </a:lnTo>
                  <a:lnTo>
                    <a:pt x="402" y="460"/>
                  </a:lnTo>
                  <a:lnTo>
                    <a:pt x="408" y="462"/>
                  </a:lnTo>
                  <a:lnTo>
                    <a:pt x="414" y="464"/>
                  </a:lnTo>
                  <a:lnTo>
                    <a:pt x="418" y="466"/>
                  </a:lnTo>
                  <a:lnTo>
                    <a:pt x="424" y="468"/>
                  </a:lnTo>
                  <a:lnTo>
                    <a:pt x="428" y="466"/>
                  </a:lnTo>
                  <a:lnTo>
                    <a:pt x="432" y="464"/>
                  </a:lnTo>
                  <a:lnTo>
                    <a:pt x="434" y="458"/>
                  </a:lnTo>
                  <a:lnTo>
                    <a:pt x="436" y="452"/>
                  </a:lnTo>
                  <a:lnTo>
                    <a:pt x="438" y="448"/>
                  </a:lnTo>
                  <a:lnTo>
                    <a:pt x="444" y="444"/>
                  </a:lnTo>
                  <a:lnTo>
                    <a:pt x="452" y="444"/>
                  </a:lnTo>
                  <a:lnTo>
                    <a:pt x="458" y="444"/>
                  </a:lnTo>
                  <a:lnTo>
                    <a:pt x="464" y="442"/>
                  </a:lnTo>
                  <a:lnTo>
                    <a:pt x="468" y="438"/>
                  </a:lnTo>
                  <a:lnTo>
                    <a:pt x="472" y="434"/>
                  </a:lnTo>
                  <a:lnTo>
                    <a:pt x="476" y="422"/>
                  </a:lnTo>
                  <a:lnTo>
                    <a:pt x="484" y="414"/>
                  </a:lnTo>
                  <a:lnTo>
                    <a:pt x="494" y="406"/>
                  </a:lnTo>
                  <a:lnTo>
                    <a:pt x="512" y="396"/>
                  </a:lnTo>
                  <a:lnTo>
                    <a:pt x="504" y="386"/>
                  </a:lnTo>
                  <a:lnTo>
                    <a:pt x="502" y="378"/>
                  </a:lnTo>
                  <a:lnTo>
                    <a:pt x="500" y="372"/>
                  </a:lnTo>
                  <a:lnTo>
                    <a:pt x="500" y="366"/>
                  </a:lnTo>
                  <a:lnTo>
                    <a:pt x="504" y="362"/>
                  </a:lnTo>
                  <a:lnTo>
                    <a:pt x="510" y="356"/>
                  </a:lnTo>
                  <a:lnTo>
                    <a:pt x="494" y="338"/>
                  </a:lnTo>
                  <a:lnTo>
                    <a:pt x="480" y="316"/>
                  </a:lnTo>
                  <a:lnTo>
                    <a:pt x="452" y="274"/>
                  </a:lnTo>
                  <a:lnTo>
                    <a:pt x="430" y="250"/>
                  </a:lnTo>
                  <a:lnTo>
                    <a:pt x="422" y="236"/>
                  </a:lnTo>
                  <a:lnTo>
                    <a:pt x="420" y="228"/>
                  </a:lnTo>
                  <a:lnTo>
                    <a:pt x="420" y="220"/>
                  </a:lnTo>
                  <a:lnTo>
                    <a:pt x="416" y="212"/>
                  </a:lnTo>
                  <a:lnTo>
                    <a:pt x="408" y="202"/>
                  </a:lnTo>
                  <a:lnTo>
                    <a:pt x="396" y="188"/>
                  </a:lnTo>
                  <a:lnTo>
                    <a:pt x="394" y="188"/>
                  </a:lnTo>
                  <a:lnTo>
                    <a:pt x="392" y="186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86" y="170"/>
                  </a:lnTo>
                  <a:lnTo>
                    <a:pt x="372" y="156"/>
                  </a:lnTo>
                  <a:lnTo>
                    <a:pt x="362" y="142"/>
                  </a:lnTo>
                  <a:lnTo>
                    <a:pt x="354" y="126"/>
                  </a:lnTo>
                  <a:lnTo>
                    <a:pt x="344" y="106"/>
                  </a:lnTo>
                  <a:lnTo>
                    <a:pt x="342" y="102"/>
                  </a:lnTo>
                  <a:lnTo>
                    <a:pt x="338" y="98"/>
                  </a:lnTo>
                  <a:lnTo>
                    <a:pt x="336" y="94"/>
                  </a:lnTo>
                  <a:lnTo>
                    <a:pt x="334" y="90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34" y="80"/>
                  </a:lnTo>
                  <a:lnTo>
                    <a:pt x="344" y="86"/>
                  </a:lnTo>
                  <a:lnTo>
                    <a:pt x="352" y="94"/>
                  </a:lnTo>
                  <a:lnTo>
                    <a:pt x="360" y="104"/>
                  </a:lnTo>
                  <a:lnTo>
                    <a:pt x="366" y="114"/>
                  </a:lnTo>
                  <a:lnTo>
                    <a:pt x="376" y="134"/>
                  </a:lnTo>
                  <a:lnTo>
                    <a:pt x="384" y="144"/>
                  </a:lnTo>
                  <a:lnTo>
                    <a:pt x="392" y="152"/>
                  </a:lnTo>
                  <a:lnTo>
                    <a:pt x="406" y="166"/>
                  </a:lnTo>
                  <a:lnTo>
                    <a:pt x="412" y="172"/>
                  </a:lnTo>
                  <a:lnTo>
                    <a:pt x="420" y="176"/>
                  </a:lnTo>
                  <a:lnTo>
                    <a:pt x="422" y="172"/>
                  </a:lnTo>
                  <a:lnTo>
                    <a:pt x="428" y="166"/>
                  </a:lnTo>
                  <a:lnTo>
                    <a:pt x="432" y="158"/>
                  </a:lnTo>
                  <a:lnTo>
                    <a:pt x="434" y="152"/>
                  </a:lnTo>
                  <a:lnTo>
                    <a:pt x="434" y="134"/>
                  </a:lnTo>
                  <a:lnTo>
                    <a:pt x="436" y="114"/>
                  </a:lnTo>
                  <a:lnTo>
                    <a:pt x="436" y="110"/>
                  </a:lnTo>
                  <a:lnTo>
                    <a:pt x="436" y="104"/>
                  </a:lnTo>
                  <a:lnTo>
                    <a:pt x="438" y="94"/>
                  </a:lnTo>
                  <a:lnTo>
                    <a:pt x="436" y="90"/>
                  </a:lnTo>
                  <a:lnTo>
                    <a:pt x="434" y="86"/>
                  </a:lnTo>
                  <a:lnTo>
                    <a:pt x="428" y="78"/>
                  </a:lnTo>
                  <a:lnTo>
                    <a:pt x="412" y="46"/>
                  </a:lnTo>
                  <a:lnTo>
                    <a:pt x="404" y="30"/>
                  </a:lnTo>
                  <a:lnTo>
                    <a:pt x="398" y="14"/>
                  </a:lnTo>
                  <a:lnTo>
                    <a:pt x="382" y="16"/>
                  </a:lnTo>
                  <a:lnTo>
                    <a:pt x="368" y="20"/>
                  </a:lnTo>
                  <a:lnTo>
                    <a:pt x="354" y="24"/>
                  </a:lnTo>
                  <a:lnTo>
                    <a:pt x="338" y="24"/>
                  </a:lnTo>
                  <a:lnTo>
                    <a:pt x="328" y="24"/>
                  </a:lnTo>
                  <a:lnTo>
                    <a:pt x="318" y="20"/>
                  </a:lnTo>
                  <a:lnTo>
                    <a:pt x="302" y="12"/>
                  </a:lnTo>
                  <a:lnTo>
                    <a:pt x="286" y="4"/>
                  </a:lnTo>
                  <a:lnTo>
                    <a:pt x="278" y="0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6" y="6"/>
                  </a:lnTo>
                  <a:lnTo>
                    <a:pt x="236" y="12"/>
                  </a:lnTo>
                  <a:lnTo>
                    <a:pt x="228" y="18"/>
                  </a:lnTo>
                  <a:lnTo>
                    <a:pt x="218" y="24"/>
                  </a:lnTo>
                  <a:lnTo>
                    <a:pt x="208" y="30"/>
                  </a:lnTo>
                  <a:lnTo>
                    <a:pt x="198" y="36"/>
                  </a:lnTo>
                  <a:lnTo>
                    <a:pt x="186" y="36"/>
                  </a:lnTo>
                  <a:lnTo>
                    <a:pt x="166" y="36"/>
                  </a:lnTo>
                  <a:lnTo>
                    <a:pt x="148" y="32"/>
                  </a:lnTo>
                  <a:lnTo>
                    <a:pt x="116" y="22"/>
                  </a:lnTo>
                  <a:lnTo>
                    <a:pt x="84" y="12"/>
                  </a:lnTo>
                  <a:lnTo>
                    <a:pt x="66" y="10"/>
                  </a:lnTo>
                  <a:lnTo>
                    <a:pt x="46" y="8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14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6" name="Freeform 154"/>
            <p:cNvSpPr>
              <a:spLocks/>
            </p:cNvSpPr>
            <p:nvPr/>
          </p:nvSpPr>
          <p:spPr bwMode="auto">
            <a:xfrm>
              <a:off x="7777162" y="2963862"/>
              <a:ext cx="123825" cy="139700"/>
            </a:xfrm>
            <a:custGeom>
              <a:avLst/>
              <a:gdLst>
                <a:gd name="T0" fmla="*/ 2147483647 w 78"/>
                <a:gd name="T1" fmla="*/ 2147483647 h 88"/>
                <a:gd name="T2" fmla="*/ 2147483647 w 78"/>
                <a:gd name="T3" fmla="*/ 2147483647 h 88"/>
                <a:gd name="T4" fmla="*/ 2147483647 w 78"/>
                <a:gd name="T5" fmla="*/ 2147483647 h 88"/>
                <a:gd name="T6" fmla="*/ 2147483647 w 78"/>
                <a:gd name="T7" fmla="*/ 2147483647 h 88"/>
                <a:gd name="T8" fmla="*/ 2147483647 w 78"/>
                <a:gd name="T9" fmla="*/ 2147483647 h 88"/>
                <a:gd name="T10" fmla="*/ 2147483647 w 78"/>
                <a:gd name="T11" fmla="*/ 2147483647 h 88"/>
                <a:gd name="T12" fmla="*/ 2147483647 w 78"/>
                <a:gd name="T13" fmla="*/ 2147483647 h 88"/>
                <a:gd name="T14" fmla="*/ 0 w 78"/>
                <a:gd name="T15" fmla="*/ 2147483647 h 88"/>
                <a:gd name="T16" fmla="*/ 2147483647 w 78"/>
                <a:gd name="T17" fmla="*/ 2147483647 h 88"/>
                <a:gd name="T18" fmla="*/ 2147483647 w 78"/>
                <a:gd name="T19" fmla="*/ 2147483647 h 88"/>
                <a:gd name="T20" fmla="*/ 0 w 78"/>
                <a:gd name="T21" fmla="*/ 2147483647 h 88"/>
                <a:gd name="T22" fmla="*/ 2147483647 w 78"/>
                <a:gd name="T23" fmla="*/ 2147483647 h 88"/>
                <a:gd name="T24" fmla="*/ 2147483647 w 78"/>
                <a:gd name="T25" fmla="*/ 2147483647 h 88"/>
                <a:gd name="T26" fmla="*/ 2147483647 w 78"/>
                <a:gd name="T27" fmla="*/ 2147483647 h 88"/>
                <a:gd name="T28" fmla="*/ 2147483647 w 78"/>
                <a:gd name="T29" fmla="*/ 2147483647 h 88"/>
                <a:gd name="T30" fmla="*/ 2147483647 w 78"/>
                <a:gd name="T31" fmla="*/ 2147483647 h 88"/>
                <a:gd name="T32" fmla="*/ 2147483647 w 78"/>
                <a:gd name="T33" fmla="*/ 0 h 88"/>
                <a:gd name="T34" fmla="*/ 2147483647 w 78"/>
                <a:gd name="T35" fmla="*/ 2147483647 h 88"/>
                <a:gd name="T36" fmla="*/ 2147483647 w 78"/>
                <a:gd name="T37" fmla="*/ 2147483647 h 88"/>
                <a:gd name="T38" fmla="*/ 2147483647 w 78"/>
                <a:gd name="T39" fmla="*/ 2147483647 h 88"/>
                <a:gd name="T40" fmla="*/ 2147483647 w 78"/>
                <a:gd name="T41" fmla="*/ 2147483647 h 88"/>
                <a:gd name="T42" fmla="*/ 2147483647 w 78"/>
                <a:gd name="T43" fmla="*/ 2147483647 h 88"/>
                <a:gd name="T44" fmla="*/ 2147483647 w 78"/>
                <a:gd name="T45" fmla="*/ 2147483647 h 88"/>
                <a:gd name="T46" fmla="*/ 2147483647 w 78"/>
                <a:gd name="T47" fmla="*/ 2147483647 h 88"/>
                <a:gd name="T48" fmla="*/ 2147483647 w 78"/>
                <a:gd name="T49" fmla="*/ 2147483647 h 88"/>
                <a:gd name="T50" fmla="*/ 2147483647 w 78"/>
                <a:gd name="T51" fmla="*/ 2147483647 h 88"/>
                <a:gd name="T52" fmla="*/ 2147483647 w 78"/>
                <a:gd name="T53" fmla="*/ 2147483647 h 88"/>
                <a:gd name="T54" fmla="*/ 2147483647 w 78"/>
                <a:gd name="T55" fmla="*/ 2147483647 h 88"/>
                <a:gd name="T56" fmla="*/ 2147483647 w 78"/>
                <a:gd name="T57" fmla="*/ 2147483647 h 88"/>
                <a:gd name="T58" fmla="*/ 2147483647 w 78"/>
                <a:gd name="T59" fmla="*/ 2147483647 h 88"/>
                <a:gd name="T60" fmla="*/ 2147483647 w 78"/>
                <a:gd name="T61" fmla="*/ 21474836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8"/>
                <a:gd name="T95" fmla="*/ 78 w 7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8">
                  <a:moveTo>
                    <a:pt x="64" y="80"/>
                  </a:moveTo>
                  <a:lnTo>
                    <a:pt x="58" y="76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6" y="80"/>
                  </a:lnTo>
                  <a:lnTo>
                    <a:pt x="26" y="84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6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2" y="0"/>
                  </a:lnTo>
                  <a:lnTo>
                    <a:pt x="62" y="4"/>
                  </a:lnTo>
                  <a:lnTo>
                    <a:pt x="70" y="10"/>
                  </a:lnTo>
                  <a:lnTo>
                    <a:pt x="76" y="18"/>
                  </a:lnTo>
                  <a:lnTo>
                    <a:pt x="78" y="2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62" y="42"/>
                  </a:lnTo>
                  <a:lnTo>
                    <a:pt x="42" y="56"/>
                  </a:lnTo>
                  <a:lnTo>
                    <a:pt x="72" y="60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64" y="76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" name="Freeform 155"/>
            <p:cNvSpPr>
              <a:spLocks/>
            </p:cNvSpPr>
            <p:nvPr/>
          </p:nvSpPr>
          <p:spPr bwMode="auto">
            <a:xfrm>
              <a:off x="7751762" y="2979737"/>
              <a:ext cx="727075" cy="1125538"/>
            </a:xfrm>
            <a:custGeom>
              <a:avLst/>
              <a:gdLst>
                <a:gd name="T0" fmla="*/ 2147483647 w 458"/>
                <a:gd name="T1" fmla="*/ 2147483647 h 709"/>
                <a:gd name="T2" fmla="*/ 2147483647 w 458"/>
                <a:gd name="T3" fmla="*/ 2147483647 h 709"/>
                <a:gd name="T4" fmla="*/ 0 w 458"/>
                <a:gd name="T5" fmla="*/ 2147483647 h 709"/>
                <a:gd name="T6" fmla="*/ 2147483647 w 458"/>
                <a:gd name="T7" fmla="*/ 2147483647 h 709"/>
                <a:gd name="T8" fmla="*/ 2147483647 w 458"/>
                <a:gd name="T9" fmla="*/ 2147483647 h 709"/>
                <a:gd name="T10" fmla="*/ 2147483647 w 458"/>
                <a:gd name="T11" fmla="*/ 2147483647 h 709"/>
                <a:gd name="T12" fmla="*/ 2147483647 w 458"/>
                <a:gd name="T13" fmla="*/ 2147483647 h 709"/>
                <a:gd name="T14" fmla="*/ 2147483647 w 458"/>
                <a:gd name="T15" fmla="*/ 2147483647 h 709"/>
                <a:gd name="T16" fmla="*/ 2147483647 w 458"/>
                <a:gd name="T17" fmla="*/ 2147483647 h 709"/>
                <a:gd name="T18" fmla="*/ 2147483647 w 458"/>
                <a:gd name="T19" fmla="*/ 2147483647 h 709"/>
                <a:gd name="T20" fmla="*/ 2147483647 w 458"/>
                <a:gd name="T21" fmla="*/ 2147483647 h 709"/>
                <a:gd name="T22" fmla="*/ 2147483647 w 458"/>
                <a:gd name="T23" fmla="*/ 2147483647 h 709"/>
                <a:gd name="T24" fmla="*/ 2147483647 w 458"/>
                <a:gd name="T25" fmla="*/ 2147483647 h 709"/>
                <a:gd name="T26" fmla="*/ 2147483647 w 458"/>
                <a:gd name="T27" fmla="*/ 2147483647 h 709"/>
                <a:gd name="T28" fmla="*/ 2147483647 w 458"/>
                <a:gd name="T29" fmla="*/ 2147483647 h 709"/>
                <a:gd name="T30" fmla="*/ 2147483647 w 458"/>
                <a:gd name="T31" fmla="*/ 2147483647 h 709"/>
                <a:gd name="T32" fmla="*/ 2147483647 w 458"/>
                <a:gd name="T33" fmla="*/ 2147483647 h 709"/>
                <a:gd name="T34" fmla="*/ 2147483647 w 458"/>
                <a:gd name="T35" fmla="*/ 2147483647 h 709"/>
                <a:gd name="T36" fmla="*/ 2147483647 w 458"/>
                <a:gd name="T37" fmla="*/ 2147483647 h 709"/>
                <a:gd name="T38" fmla="*/ 2147483647 w 458"/>
                <a:gd name="T39" fmla="*/ 2147483647 h 709"/>
                <a:gd name="T40" fmla="*/ 2147483647 w 458"/>
                <a:gd name="T41" fmla="*/ 2147483647 h 709"/>
                <a:gd name="T42" fmla="*/ 2147483647 w 458"/>
                <a:gd name="T43" fmla="*/ 2147483647 h 709"/>
                <a:gd name="T44" fmla="*/ 2147483647 w 458"/>
                <a:gd name="T45" fmla="*/ 2147483647 h 709"/>
                <a:gd name="T46" fmla="*/ 2147483647 w 458"/>
                <a:gd name="T47" fmla="*/ 0 h 709"/>
                <a:gd name="T48" fmla="*/ 2147483647 w 458"/>
                <a:gd name="T49" fmla="*/ 0 h 709"/>
                <a:gd name="T50" fmla="*/ 2147483647 w 458"/>
                <a:gd name="T51" fmla="*/ 2147483647 h 709"/>
                <a:gd name="T52" fmla="*/ 2147483647 w 458"/>
                <a:gd name="T53" fmla="*/ 2147483647 h 709"/>
                <a:gd name="T54" fmla="*/ 2147483647 w 458"/>
                <a:gd name="T55" fmla="*/ 2147483647 h 709"/>
                <a:gd name="T56" fmla="*/ 2147483647 w 458"/>
                <a:gd name="T57" fmla="*/ 2147483647 h 709"/>
                <a:gd name="T58" fmla="*/ 2147483647 w 458"/>
                <a:gd name="T59" fmla="*/ 2147483647 h 709"/>
                <a:gd name="T60" fmla="*/ 2147483647 w 458"/>
                <a:gd name="T61" fmla="*/ 2147483647 h 709"/>
                <a:gd name="T62" fmla="*/ 2147483647 w 458"/>
                <a:gd name="T63" fmla="*/ 2147483647 h 709"/>
                <a:gd name="T64" fmla="*/ 2147483647 w 458"/>
                <a:gd name="T65" fmla="*/ 2147483647 h 709"/>
                <a:gd name="T66" fmla="*/ 2147483647 w 458"/>
                <a:gd name="T67" fmla="*/ 2147483647 h 709"/>
                <a:gd name="T68" fmla="*/ 2147483647 w 458"/>
                <a:gd name="T69" fmla="*/ 2147483647 h 709"/>
                <a:gd name="T70" fmla="*/ 2147483647 w 458"/>
                <a:gd name="T71" fmla="*/ 2147483647 h 709"/>
                <a:gd name="T72" fmla="*/ 2147483647 w 458"/>
                <a:gd name="T73" fmla="*/ 2147483647 h 709"/>
                <a:gd name="T74" fmla="*/ 2147483647 w 458"/>
                <a:gd name="T75" fmla="*/ 2147483647 h 709"/>
                <a:gd name="T76" fmla="*/ 2147483647 w 458"/>
                <a:gd name="T77" fmla="*/ 2147483647 h 709"/>
                <a:gd name="T78" fmla="*/ 2147483647 w 458"/>
                <a:gd name="T79" fmla="*/ 2147483647 h 709"/>
                <a:gd name="T80" fmla="*/ 2147483647 w 458"/>
                <a:gd name="T81" fmla="*/ 2147483647 h 709"/>
                <a:gd name="T82" fmla="*/ 2147483647 w 458"/>
                <a:gd name="T83" fmla="*/ 2147483647 h 709"/>
                <a:gd name="T84" fmla="*/ 2147483647 w 458"/>
                <a:gd name="T85" fmla="*/ 2147483647 h 709"/>
                <a:gd name="T86" fmla="*/ 2147483647 w 458"/>
                <a:gd name="T87" fmla="*/ 2147483647 h 709"/>
                <a:gd name="T88" fmla="*/ 2147483647 w 458"/>
                <a:gd name="T89" fmla="*/ 2147483647 h 709"/>
                <a:gd name="T90" fmla="*/ 2147483647 w 458"/>
                <a:gd name="T91" fmla="*/ 2147483647 h 709"/>
                <a:gd name="T92" fmla="*/ 2147483647 w 458"/>
                <a:gd name="T93" fmla="*/ 2147483647 h 709"/>
                <a:gd name="T94" fmla="*/ 2147483647 w 458"/>
                <a:gd name="T95" fmla="*/ 2147483647 h 709"/>
                <a:gd name="T96" fmla="*/ 2147483647 w 458"/>
                <a:gd name="T97" fmla="*/ 2147483647 h 709"/>
                <a:gd name="T98" fmla="*/ 2147483647 w 458"/>
                <a:gd name="T99" fmla="*/ 2147483647 h 709"/>
                <a:gd name="T100" fmla="*/ 2147483647 w 458"/>
                <a:gd name="T101" fmla="*/ 2147483647 h 709"/>
                <a:gd name="T102" fmla="*/ 2147483647 w 458"/>
                <a:gd name="T103" fmla="*/ 2147483647 h 709"/>
                <a:gd name="T104" fmla="*/ 2147483647 w 458"/>
                <a:gd name="T105" fmla="*/ 2147483647 h 709"/>
                <a:gd name="T106" fmla="*/ 2147483647 w 458"/>
                <a:gd name="T107" fmla="*/ 2147483647 h 7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8"/>
                <a:gd name="T163" fmla="*/ 0 h 709"/>
                <a:gd name="T164" fmla="*/ 458 w 458"/>
                <a:gd name="T165" fmla="*/ 709 h 7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8" h="709">
                  <a:moveTo>
                    <a:pt x="36" y="424"/>
                  </a:moveTo>
                  <a:lnTo>
                    <a:pt x="34" y="432"/>
                  </a:lnTo>
                  <a:lnTo>
                    <a:pt x="32" y="442"/>
                  </a:lnTo>
                  <a:lnTo>
                    <a:pt x="24" y="458"/>
                  </a:lnTo>
                  <a:lnTo>
                    <a:pt x="12" y="472"/>
                  </a:lnTo>
                  <a:lnTo>
                    <a:pt x="0" y="482"/>
                  </a:lnTo>
                  <a:lnTo>
                    <a:pt x="0" y="665"/>
                  </a:lnTo>
                  <a:lnTo>
                    <a:pt x="30" y="709"/>
                  </a:lnTo>
                  <a:lnTo>
                    <a:pt x="38" y="697"/>
                  </a:lnTo>
                  <a:lnTo>
                    <a:pt x="48" y="685"/>
                  </a:lnTo>
                  <a:lnTo>
                    <a:pt x="52" y="675"/>
                  </a:lnTo>
                  <a:lnTo>
                    <a:pt x="56" y="667"/>
                  </a:lnTo>
                  <a:lnTo>
                    <a:pt x="68" y="653"/>
                  </a:lnTo>
                  <a:lnTo>
                    <a:pt x="82" y="639"/>
                  </a:lnTo>
                  <a:lnTo>
                    <a:pt x="98" y="625"/>
                  </a:lnTo>
                  <a:lnTo>
                    <a:pt x="116" y="603"/>
                  </a:lnTo>
                  <a:lnTo>
                    <a:pt x="138" y="583"/>
                  </a:lnTo>
                  <a:lnTo>
                    <a:pt x="182" y="544"/>
                  </a:lnTo>
                  <a:lnTo>
                    <a:pt x="228" y="504"/>
                  </a:lnTo>
                  <a:lnTo>
                    <a:pt x="248" y="484"/>
                  </a:lnTo>
                  <a:lnTo>
                    <a:pt x="268" y="462"/>
                  </a:lnTo>
                  <a:lnTo>
                    <a:pt x="278" y="452"/>
                  </a:lnTo>
                  <a:lnTo>
                    <a:pt x="288" y="444"/>
                  </a:lnTo>
                  <a:lnTo>
                    <a:pt x="298" y="434"/>
                  </a:lnTo>
                  <a:lnTo>
                    <a:pt x="306" y="424"/>
                  </a:lnTo>
                  <a:lnTo>
                    <a:pt x="338" y="372"/>
                  </a:lnTo>
                  <a:lnTo>
                    <a:pt x="356" y="346"/>
                  </a:lnTo>
                  <a:lnTo>
                    <a:pt x="362" y="332"/>
                  </a:lnTo>
                  <a:lnTo>
                    <a:pt x="368" y="320"/>
                  </a:lnTo>
                  <a:lnTo>
                    <a:pt x="376" y="286"/>
                  </a:lnTo>
                  <a:lnTo>
                    <a:pt x="382" y="270"/>
                  </a:lnTo>
                  <a:lnTo>
                    <a:pt x="388" y="252"/>
                  </a:lnTo>
                  <a:lnTo>
                    <a:pt x="410" y="210"/>
                  </a:lnTo>
                  <a:lnTo>
                    <a:pt x="430" y="168"/>
                  </a:lnTo>
                  <a:lnTo>
                    <a:pt x="436" y="152"/>
                  </a:lnTo>
                  <a:lnTo>
                    <a:pt x="442" y="138"/>
                  </a:lnTo>
                  <a:lnTo>
                    <a:pt x="444" y="128"/>
                  </a:lnTo>
                  <a:lnTo>
                    <a:pt x="446" y="118"/>
                  </a:lnTo>
                  <a:lnTo>
                    <a:pt x="444" y="102"/>
                  </a:lnTo>
                  <a:lnTo>
                    <a:pt x="444" y="94"/>
                  </a:lnTo>
                  <a:lnTo>
                    <a:pt x="446" y="88"/>
                  </a:lnTo>
                  <a:lnTo>
                    <a:pt x="450" y="82"/>
                  </a:lnTo>
                  <a:lnTo>
                    <a:pt x="458" y="76"/>
                  </a:lnTo>
                  <a:lnTo>
                    <a:pt x="450" y="30"/>
                  </a:lnTo>
                  <a:lnTo>
                    <a:pt x="450" y="22"/>
                  </a:lnTo>
                  <a:lnTo>
                    <a:pt x="454" y="16"/>
                  </a:lnTo>
                  <a:lnTo>
                    <a:pt x="456" y="1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2" y="0"/>
                  </a:lnTo>
                  <a:lnTo>
                    <a:pt x="436" y="2"/>
                  </a:lnTo>
                  <a:lnTo>
                    <a:pt x="430" y="4"/>
                  </a:lnTo>
                  <a:lnTo>
                    <a:pt x="420" y="14"/>
                  </a:lnTo>
                  <a:lnTo>
                    <a:pt x="412" y="22"/>
                  </a:lnTo>
                  <a:lnTo>
                    <a:pt x="406" y="26"/>
                  </a:lnTo>
                  <a:lnTo>
                    <a:pt x="400" y="30"/>
                  </a:lnTo>
                  <a:lnTo>
                    <a:pt x="386" y="34"/>
                  </a:lnTo>
                  <a:lnTo>
                    <a:pt x="372" y="36"/>
                  </a:lnTo>
                  <a:lnTo>
                    <a:pt x="344" y="40"/>
                  </a:lnTo>
                  <a:lnTo>
                    <a:pt x="314" y="44"/>
                  </a:lnTo>
                  <a:lnTo>
                    <a:pt x="298" y="46"/>
                  </a:lnTo>
                  <a:lnTo>
                    <a:pt x="282" y="52"/>
                  </a:lnTo>
                  <a:lnTo>
                    <a:pt x="276" y="54"/>
                  </a:lnTo>
                  <a:lnTo>
                    <a:pt x="270" y="58"/>
                  </a:lnTo>
                  <a:lnTo>
                    <a:pt x="260" y="66"/>
                  </a:lnTo>
                  <a:lnTo>
                    <a:pt x="248" y="74"/>
                  </a:lnTo>
                  <a:lnTo>
                    <a:pt x="242" y="76"/>
                  </a:lnTo>
                  <a:lnTo>
                    <a:pt x="234" y="78"/>
                  </a:lnTo>
                  <a:lnTo>
                    <a:pt x="228" y="78"/>
                  </a:lnTo>
                  <a:lnTo>
                    <a:pt x="222" y="76"/>
                  </a:lnTo>
                  <a:lnTo>
                    <a:pt x="216" y="74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4" y="78"/>
                  </a:lnTo>
                  <a:lnTo>
                    <a:pt x="182" y="86"/>
                  </a:lnTo>
                  <a:lnTo>
                    <a:pt x="176" y="92"/>
                  </a:lnTo>
                  <a:lnTo>
                    <a:pt x="168" y="96"/>
                  </a:lnTo>
                  <a:lnTo>
                    <a:pt x="160" y="98"/>
                  </a:lnTo>
                  <a:lnTo>
                    <a:pt x="148" y="100"/>
                  </a:lnTo>
                  <a:lnTo>
                    <a:pt x="138" y="98"/>
                  </a:lnTo>
                  <a:lnTo>
                    <a:pt x="130" y="94"/>
                  </a:lnTo>
                  <a:lnTo>
                    <a:pt x="120" y="88"/>
                  </a:lnTo>
                  <a:lnTo>
                    <a:pt x="112" y="80"/>
                  </a:lnTo>
                  <a:lnTo>
                    <a:pt x="100" y="64"/>
                  </a:lnTo>
                  <a:lnTo>
                    <a:pt x="88" y="50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76" y="66"/>
                  </a:lnTo>
                  <a:lnTo>
                    <a:pt x="72" y="72"/>
                  </a:lnTo>
                  <a:lnTo>
                    <a:pt x="66" y="80"/>
                  </a:lnTo>
                  <a:lnTo>
                    <a:pt x="60" y="88"/>
                  </a:lnTo>
                  <a:lnTo>
                    <a:pt x="58" y="94"/>
                  </a:lnTo>
                  <a:lnTo>
                    <a:pt x="76" y="112"/>
                  </a:lnTo>
                  <a:lnTo>
                    <a:pt x="100" y="148"/>
                  </a:lnTo>
                  <a:lnTo>
                    <a:pt x="106" y="154"/>
                  </a:lnTo>
                  <a:lnTo>
                    <a:pt x="112" y="162"/>
                  </a:lnTo>
                  <a:lnTo>
                    <a:pt x="122" y="166"/>
                  </a:lnTo>
                  <a:lnTo>
                    <a:pt x="130" y="172"/>
                  </a:lnTo>
                  <a:lnTo>
                    <a:pt x="264" y="214"/>
                  </a:lnTo>
                  <a:lnTo>
                    <a:pt x="316" y="214"/>
                  </a:lnTo>
                  <a:lnTo>
                    <a:pt x="316" y="212"/>
                  </a:lnTo>
                  <a:lnTo>
                    <a:pt x="184" y="374"/>
                  </a:lnTo>
                  <a:lnTo>
                    <a:pt x="128" y="374"/>
                  </a:lnTo>
                  <a:lnTo>
                    <a:pt x="110" y="388"/>
                  </a:lnTo>
                  <a:lnTo>
                    <a:pt x="90" y="402"/>
                  </a:lnTo>
                  <a:lnTo>
                    <a:pt x="68" y="414"/>
                  </a:lnTo>
                  <a:lnTo>
                    <a:pt x="42" y="424"/>
                  </a:lnTo>
                  <a:lnTo>
                    <a:pt x="36" y="42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" name="Freeform 156"/>
            <p:cNvSpPr>
              <a:spLocks/>
            </p:cNvSpPr>
            <p:nvPr/>
          </p:nvSpPr>
          <p:spPr bwMode="auto">
            <a:xfrm>
              <a:off x="7221537" y="3602037"/>
              <a:ext cx="587375" cy="747713"/>
            </a:xfrm>
            <a:custGeom>
              <a:avLst/>
              <a:gdLst>
                <a:gd name="T0" fmla="*/ 0 w 370"/>
                <a:gd name="T1" fmla="*/ 2147483647 h 471"/>
                <a:gd name="T2" fmla="*/ 2147483647 w 370"/>
                <a:gd name="T3" fmla="*/ 2147483647 h 471"/>
                <a:gd name="T4" fmla="*/ 2147483647 w 370"/>
                <a:gd name="T5" fmla="*/ 2147483647 h 471"/>
                <a:gd name="T6" fmla="*/ 2147483647 w 370"/>
                <a:gd name="T7" fmla="*/ 2147483647 h 471"/>
                <a:gd name="T8" fmla="*/ 2147483647 w 370"/>
                <a:gd name="T9" fmla="*/ 2147483647 h 471"/>
                <a:gd name="T10" fmla="*/ 2147483647 w 370"/>
                <a:gd name="T11" fmla="*/ 2147483647 h 471"/>
                <a:gd name="T12" fmla="*/ 2147483647 w 370"/>
                <a:gd name="T13" fmla="*/ 2147483647 h 471"/>
                <a:gd name="T14" fmla="*/ 2147483647 w 370"/>
                <a:gd name="T15" fmla="*/ 2147483647 h 471"/>
                <a:gd name="T16" fmla="*/ 0 w 370"/>
                <a:gd name="T17" fmla="*/ 2147483647 h 471"/>
                <a:gd name="T18" fmla="*/ 2147483647 w 370"/>
                <a:gd name="T19" fmla="*/ 2147483647 h 471"/>
                <a:gd name="T20" fmla="*/ 2147483647 w 370"/>
                <a:gd name="T21" fmla="*/ 2147483647 h 471"/>
                <a:gd name="T22" fmla="*/ 2147483647 w 370"/>
                <a:gd name="T23" fmla="*/ 2147483647 h 471"/>
                <a:gd name="T24" fmla="*/ 2147483647 w 370"/>
                <a:gd name="T25" fmla="*/ 2147483647 h 471"/>
                <a:gd name="T26" fmla="*/ 2147483647 w 370"/>
                <a:gd name="T27" fmla="*/ 2147483647 h 471"/>
                <a:gd name="T28" fmla="*/ 2147483647 w 370"/>
                <a:gd name="T29" fmla="*/ 2147483647 h 471"/>
                <a:gd name="T30" fmla="*/ 0 w 370"/>
                <a:gd name="T31" fmla="*/ 2147483647 h 471"/>
                <a:gd name="T32" fmla="*/ 2147483647 w 370"/>
                <a:gd name="T33" fmla="*/ 2147483647 h 471"/>
                <a:gd name="T34" fmla="*/ 2147483647 w 370"/>
                <a:gd name="T35" fmla="*/ 2147483647 h 471"/>
                <a:gd name="T36" fmla="*/ 2147483647 w 370"/>
                <a:gd name="T37" fmla="*/ 2147483647 h 471"/>
                <a:gd name="T38" fmla="*/ 2147483647 w 370"/>
                <a:gd name="T39" fmla="*/ 2147483647 h 471"/>
                <a:gd name="T40" fmla="*/ 2147483647 w 370"/>
                <a:gd name="T41" fmla="*/ 2147483647 h 471"/>
                <a:gd name="T42" fmla="*/ 2147483647 w 370"/>
                <a:gd name="T43" fmla="*/ 2147483647 h 471"/>
                <a:gd name="T44" fmla="*/ 2147483647 w 370"/>
                <a:gd name="T45" fmla="*/ 2147483647 h 471"/>
                <a:gd name="T46" fmla="*/ 2147483647 w 370"/>
                <a:gd name="T47" fmla="*/ 2147483647 h 471"/>
                <a:gd name="T48" fmla="*/ 2147483647 w 370"/>
                <a:gd name="T49" fmla="*/ 2147483647 h 471"/>
                <a:gd name="T50" fmla="*/ 2147483647 w 370"/>
                <a:gd name="T51" fmla="*/ 2147483647 h 471"/>
                <a:gd name="T52" fmla="*/ 2147483647 w 370"/>
                <a:gd name="T53" fmla="*/ 2147483647 h 471"/>
                <a:gd name="T54" fmla="*/ 2147483647 w 370"/>
                <a:gd name="T55" fmla="*/ 2147483647 h 471"/>
                <a:gd name="T56" fmla="*/ 2147483647 w 370"/>
                <a:gd name="T57" fmla="*/ 2147483647 h 471"/>
                <a:gd name="T58" fmla="*/ 2147483647 w 370"/>
                <a:gd name="T59" fmla="*/ 2147483647 h 471"/>
                <a:gd name="T60" fmla="*/ 2147483647 w 370"/>
                <a:gd name="T61" fmla="*/ 2147483647 h 471"/>
                <a:gd name="T62" fmla="*/ 2147483647 w 370"/>
                <a:gd name="T63" fmla="*/ 2147483647 h 471"/>
                <a:gd name="T64" fmla="*/ 2147483647 w 370"/>
                <a:gd name="T65" fmla="*/ 2147483647 h 471"/>
                <a:gd name="T66" fmla="*/ 2147483647 w 370"/>
                <a:gd name="T67" fmla="*/ 2147483647 h 471"/>
                <a:gd name="T68" fmla="*/ 2147483647 w 370"/>
                <a:gd name="T69" fmla="*/ 2147483647 h 471"/>
                <a:gd name="T70" fmla="*/ 2147483647 w 370"/>
                <a:gd name="T71" fmla="*/ 2147483647 h 471"/>
                <a:gd name="T72" fmla="*/ 2147483647 w 370"/>
                <a:gd name="T73" fmla="*/ 2147483647 h 471"/>
                <a:gd name="T74" fmla="*/ 2147483647 w 370"/>
                <a:gd name="T75" fmla="*/ 2147483647 h 471"/>
                <a:gd name="T76" fmla="*/ 2147483647 w 370"/>
                <a:gd name="T77" fmla="*/ 2147483647 h 471"/>
                <a:gd name="T78" fmla="*/ 2147483647 w 370"/>
                <a:gd name="T79" fmla="*/ 2147483647 h 471"/>
                <a:gd name="T80" fmla="*/ 2147483647 w 370"/>
                <a:gd name="T81" fmla="*/ 2147483647 h 471"/>
                <a:gd name="T82" fmla="*/ 2147483647 w 370"/>
                <a:gd name="T83" fmla="*/ 2147483647 h 4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0"/>
                <a:gd name="T127" fmla="*/ 0 h 471"/>
                <a:gd name="T128" fmla="*/ 370 w 370"/>
                <a:gd name="T129" fmla="*/ 471 h 4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0" h="471">
                  <a:moveTo>
                    <a:pt x="2" y="291"/>
                  </a:moveTo>
                  <a:lnTo>
                    <a:pt x="0" y="289"/>
                  </a:lnTo>
                  <a:lnTo>
                    <a:pt x="0" y="287"/>
                  </a:lnTo>
                  <a:lnTo>
                    <a:pt x="2" y="285"/>
                  </a:lnTo>
                  <a:lnTo>
                    <a:pt x="4" y="277"/>
                  </a:lnTo>
                  <a:lnTo>
                    <a:pt x="6" y="269"/>
                  </a:lnTo>
                  <a:lnTo>
                    <a:pt x="8" y="265"/>
                  </a:lnTo>
                  <a:lnTo>
                    <a:pt x="12" y="263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59"/>
                  </a:lnTo>
                  <a:lnTo>
                    <a:pt x="36" y="255"/>
                  </a:lnTo>
                  <a:lnTo>
                    <a:pt x="34" y="251"/>
                  </a:lnTo>
                  <a:lnTo>
                    <a:pt x="30" y="251"/>
                  </a:lnTo>
                  <a:lnTo>
                    <a:pt x="22" y="251"/>
                  </a:lnTo>
                  <a:lnTo>
                    <a:pt x="12" y="251"/>
                  </a:lnTo>
                  <a:lnTo>
                    <a:pt x="0" y="249"/>
                  </a:lnTo>
                  <a:lnTo>
                    <a:pt x="0" y="241"/>
                  </a:lnTo>
                  <a:lnTo>
                    <a:pt x="2" y="231"/>
                  </a:lnTo>
                  <a:lnTo>
                    <a:pt x="8" y="219"/>
                  </a:lnTo>
                  <a:lnTo>
                    <a:pt x="14" y="209"/>
                  </a:lnTo>
                  <a:lnTo>
                    <a:pt x="30" y="189"/>
                  </a:lnTo>
                  <a:lnTo>
                    <a:pt x="38" y="181"/>
                  </a:lnTo>
                  <a:lnTo>
                    <a:pt x="44" y="168"/>
                  </a:lnTo>
                  <a:lnTo>
                    <a:pt x="48" y="156"/>
                  </a:lnTo>
                  <a:lnTo>
                    <a:pt x="50" y="144"/>
                  </a:lnTo>
                  <a:lnTo>
                    <a:pt x="48" y="126"/>
                  </a:lnTo>
                  <a:lnTo>
                    <a:pt x="44" y="110"/>
                  </a:lnTo>
                  <a:lnTo>
                    <a:pt x="38" y="94"/>
                  </a:lnTo>
                  <a:lnTo>
                    <a:pt x="30" y="80"/>
                  </a:lnTo>
                  <a:lnTo>
                    <a:pt x="14" y="52"/>
                  </a:lnTo>
                  <a:lnTo>
                    <a:pt x="0" y="26"/>
                  </a:lnTo>
                  <a:lnTo>
                    <a:pt x="14" y="10"/>
                  </a:lnTo>
                  <a:lnTo>
                    <a:pt x="86" y="1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116" y="20"/>
                  </a:lnTo>
                  <a:lnTo>
                    <a:pt x="140" y="28"/>
                  </a:lnTo>
                  <a:lnTo>
                    <a:pt x="162" y="38"/>
                  </a:lnTo>
                  <a:lnTo>
                    <a:pt x="174" y="46"/>
                  </a:lnTo>
                  <a:lnTo>
                    <a:pt x="186" y="56"/>
                  </a:lnTo>
                  <a:lnTo>
                    <a:pt x="222" y="56"/>
                  </a:lnTo>
                  <a:lnTo>
                    <a:pt x="228" y="58"/>
                  </a:lnTo>
                  <a:lnTo>
                    <a:pt x="238" y="62"/>
                  </a:lnTo>
                  <a:lnTo>
                    <a:pt x="246" y="64"/>
                  </a:lnTo>
                  <a:lnTo>
                    <a:pt x="256" y="64"/>
                  </a:lnTo>
                  <a:lnTo>
                    <a:pt x="264" y="62"/>
                  </a:lnTo>
                  <a:lnTo>
                    <a:pt x="272" y="58"/>
                  </a:lnTo>
                  <a:lnTo>
                    <a:pt x="284" y="42"/>
                  </a:lnTo>
                  <a:lnTo>
                    <a:pt x="292" y="34"/>
                  </a:lnTo>
                  <a:lnTo>
                    <a:pt x="298" y="28"/>
                  </a:lnTo>
                  <a:lnTo>
                    <a:pt x="308" y="22"/>
                  </a:lnTo>
                  <a:lnTo>
                    <a:pt x="318" y="20"/>
                  </a:lnTo>
                  <a:lnTo>
                    <a:pt x="322" y="22"/>
                  </a:lnTo>
                  <a:lnTo>
                    <a:pt x="324" y="22"/>
                  </a:lnTo>
                  <a:lnTo>
                    <a:pt x="330" y="28"/>
                  </a:lnTo>
                  <a:lnTo>
                    <a:pt x="336" y="32"/>
                  </a:lnTo>
                  <a:lnTo>
                    <a:pt x="340" y="34"/>
                  </a:lnTo>
                  <a:lnTo>
                    <a:pt x="344" y="36"/>
                  </a:lnTo>
                  <a:lnTo>
                    <a:pt x="358" y="34"/>
                  </a:lnTo>
                  <a:lnTo>
                    <a:pt x="370" y="32"/>
                  </a:lnTo>
                  <a:lnTo>
                    <a:pt x="370" y="40"/>
                  </a:lnTo>
                  <a:lnTo>
                    <a:pt x="366" y="50"/>
                  </a:lnTo>
                  <a:lnTo>
                    <a:pt x="358" y="66"/>
                  </a:lnTo>
                  <a:lnTo>
                    <a:pt x="346" y="80"/>
                  </a:lnTo>
                  <a:lnTo>
                    <a:pt x="334" y="90"/>
                  </a:lnTo>
                  <a:lnTo>
                    <a:pt x="334" y="273"/>
                  </a:lnTo>
                  <a:lnTo>
                    <a:pt x="364" y="317"/>
                  </a:lnTo>
                  <a:lnTo>
                    <a:pt x="358" y="327"/>
                  </a:lnTo>
                  <a:lnTo>
                    <a:pt x="346" y="339"/>
                  </a:lnTo>
                  <a:lnTo>
                    <a:pt x="326" y="359"/>
                  </a:lnTo>
                  <a:lnTo>
                    <a:pt x="310" y="369"/>
                  </a:lnTo>
                  <a:lnTo>
                    <a:pt x="302" y="377"/>
                  </a:lnTo>
                  <a:lnTo>
                    <a:pt x="300" y="383"/>
                  </a:lnTo>
                  <a:lnTo>
                    <a:pt x="298" y="389"/>
                  </a:lnTo>
                  <a:lnTo>
                    <a:pt x="296" y="399"/>
                  </a:lnTo>
                  <a:lnTo>
                    <a:pt x="292" y="411"/>
                  </a:lnTo>
                  <a:lnTo>
                    <a:pt x="278" y="433"/>
                  </a:lnTo>
                  <a:lnTo>
                    <a:pt x="264" y="455"/>
                  </a:lnTo>
                  <a:lnTo>
                    <a:pt x="248" y="471"/>
                  </a:lnTo>
                  <a:lnTo>
                    <a:pt x="174" y="413"/>
                  </a:lnTo>
                  <a:lnTo>
                    <a:pt x="180" y="391"/>
                  </a:lnTo>
                  <a:lnTo>
                    <a:pt x="2" y="291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9" name="Freeform 157"/>
            <p:cNvSpPr>
              <a:spLocks/>
            </p:cNvSpPr>
            <p:nvPr/>
          </p:nvSpPr>
          <p:spPr bwMode="auto">
            <a:xfrm>
              <a:off x="6824662" y="4079875"/>
              <a:ext cx="155575" cy="133350"/>
            </a:xfrm>
            <a:custGeom>
              <a:avLst/>
              <a:gdLst>
                <a:gd name="T0" fmla="*/ 2147483647 w 98"/>
                <a:gd name="T1" fmla="*/ 2147483647 h 84"/>
                <a:gd name="T2" fmla="*/ 2147483647 w 98"/>
                <a:gd name="T3" fmla="*/ 2147483647 h 84"/>
                <a:gd name="T4" fmla="*/ 2147483647 w 98"/>
                <a:gd name="T5" fmla="*/ 2147483647 h 84"/>
                <a:gd name="T6" fmla="*/ 2147483647 w 98"/>
                <a:gd name="T7" fmla="*/ 2147483647 h 84"/>
                <a:gd name="T8" fmla="*/ 2147483647 w 98"/>
                <a:gd name="T9" fmla="*/ 2147483647 h 84"/>
                <a:gd name="T10" fmla="*/ 2147483647 w 98"/>
                <a:gd name="T11" fmla="*/ 2147483647 h 84"/>
                <a:gd name="T12" fmla="*/ 2147483647 w 98"/>
                <a:gd name="T13" fmla="*/ 2147483647 h 84"/>
                <a:gd name="T14" fmla="*/ 2147483647 w 98"/>
                <a:gd name="T15" fmla="*/ 2147483647 h 84"/>
                <a:gd name="T16" fmla="*/ 2147483647 w 98"/>
                <a:gd name="T17" fmla="*/ 2147483647 h 84"/>
                <a:gd name="T18" fmla="*/ 2147483647 w 98"/>
                <a:gd name="T19" fmla="*/ 2147483647 h 84"/>
                <a:gd name="T20" fmla="*/ 2147483647 w 98"/>
                <a:gd name="T21" fmla="*/ 2147483647 h 84"/>
                <a:gd name="T22" fmla="*/ 2147483647 w 98"/>
                <a:gd name="T23" fmla="*/ 2147483647 h 84"/>
                <a:gd name="T24" fmla="*/ 2147483647 w 98"/>
                <a:gd name="T25" fmla="*/ 2147483647 h 84"/>
                <a:gd name="T26" fmla="*/ 2147483647 w 98"/>
                <a:gd name="T27" fmla="*/ 0 h 84"/>
                <a:gd name="T28" fmla="*/ 2147483647 w 98"/>
                <a:gd name="T29" fmla="*/ 2147483647 h 84"/>
                <a:gd name="T30" fmla="*/ 2147483647 w 98"/>
                <a:gd name="T31" fmla="*/ 2147483647 h 84"/>
                <a:gd name="T32" fmla="*/ 2147483647 w 98"/>
                <a:gd name="T33" fmla="*/ 2147483647 h 84"/>
                <a:gd name="T34" fmla="*/ 2147483647 w 98"/>
                <a:gd name="T35" fmla="*/ 2147483647 h 84"/>
                <a:gd name="T36" fmla="*/ 2147483647 w 98"/>
                <a:gd name="T37" fmla="*/ 2147483647 h 84"/>
                <a:gd name="T38" fmla="*/ 2147483647 w 98"/>
                <a:gd name="T39" fmla="*/ 2147483647 h 84"/>
                <a:gd name="T40" fmla="*/ 2147483647 w 98"/>
                <a:gd name="T41" fmla="*/ 2147483647 h 84"/>
                <a:gd name="T42" fmla="*/ 2147483647 w 98"/>
                <a:gd name="T43" fmla="*/ 2147483647 h 84"/>
                <a:gd name="T44" fmla="*/ 2147483647 w 98"/>
                <a:gd name="T45" fmla="*/ 2147483647 h 84"/>
                <a:gd name="T46" fmla="*/ 2147483647 w 98"/>
                <a:gd name="T47" fmla="*/ 2147483647 h 84"/>
                <a:gd name="T48" fmla="*/ 2147483647 w 98"/>
                <a:gd name="T49" fmla="*/ 2147483647 h 84"/>
                <a:gd name="T50" fmla="*/ 2147483647 w 98"/>
                <a:gd name="T51" fmla="*/ 2147483647 h 84"/>
                <a:gd name="T52" fmla="*/ 2147483647 w 98"/>
                <a:gd name="T53" fmla="*/ 2147483647 h 84"/>
                <a:gd name="T54" fmla="*/ 2147483647 w 98"/>
                <a:gd name="T55" fmla="*/ 2147483647 h 84"/>
                <a:gd name="T56" fmla="*/ 2147483647 w 98"/>
                <a:gd name="T57" fmla="*/ 2147483647 h 84"/>
                <a:gd name="T58" fmla="*/ 2147483647 w 98"/>
                <a:gd name="T59" fmla="*/ 2147483647 h 84"/>
                <a:gd name="T60" fmla="*/ 0 w 98"/>
                <a:gd name="T61" fmla="*/ 2147483647 h 84"/>
                <a:gd name="T62" fmla="*/ 0 w 98"/>
                <a:gd name="T63" fmla="*/ 2147483647 h 84"/>
                <a:gd name="T64" fmla="*/ 2147483647 w 98"/>
                <a:gd name="T65" fmla="*/ 2147483647 h 84"/>
                <a:gd name="T66" fmla="*/ 2147483647 w 98"/>
                <a:gd name="T67" fmla="*/ 2147483647 h 84"/>
                <a:gd name="T68" fmla="*/ 2147483647 w 98"/>
                <a:gd name="T69" fmla="*/ 2147483647 h 84"/>
                <a:gd name="T70" fmla="*/ 2147483647 w 98"/>
                <a:gd name="T71" fmla="*/ 2147483647 h 84"/>
                <a:gd name="T72" fmla="*/ 2147483647 w 98"/>
                <a:gd name="T73" fmla="*/ 2147483647 h 84"/>
                <a:gd name="T74" fmla="*/ 2147483647 w 98"/>
                <a:gd name="T75" fmla="*/ 2147483647 h 84"/>
                <a:gd name="T76" fmla="*/ 2147483647 w 98"/>
                <a:gd name="T77" fmla="*/ 2147483647 h 84"/>
                <a:gd name="T78" fmla="*/ 2147483647 w 98"/>
                <a:gd name="T79" fmla="*/ 2147483647 h 84"/>
                <a:gd name="T80" fmla="*/ 2147483647 w 98"/>
                <a:gd name="T81" fmla="*/ 2147483647 h 84"/>
                <a:gd name="T82" fmla="*/ 2147483647 w 98"/>
                <a:gd name="T83" fmla="*/ 2147483647 h 84"/>
                <a:gd name="T84" fmla="*/ 2147483647 w 98"/>
                <a:gd name="T85" fmla="*/ 2147483647 h 84"/>
                <a:gd name="T86" fmla="*/ 2147483647 w 98"/>
                <a:gd name="T87" fmla="*/ 2147483647 h 84"/>
                <a:gd name="T88" fmla="*/ 2147483647 w 98"/>
                <a:gd name="T89" fmla="*/ 2147483647 h 84"/>
                <a:gd name="T90" fmla="*/ 2147483647 w 98"/>
                <a:gd name="T91" fmla="*/ 2147483647 h 84"/>
                <a:gd name="T92" fmla="*/ 2147483647 w 98"/>
                <a:gd name="T93" fmla="*/ 2147483647 h 84"/>
                <a:gd name="T94" fmla="*/ 2147483647 w 98"/>
                <a:gd name="T95" fmla="*/ 2147483647 h 84"/>
                <a:gd name="T96" fmla="*/ 2147483647 w 98"/>
                <a:gd name="T97" fmla="*/ 2147483647 h 84"/>
                <a:gd name="T98" fmla="*/ 2147483647 w 98"/>
                <a:gd name="T99" fmla="*/ 2147483647 h 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84"/>
                <a:gd name="T152" fmla="*/ 98 w 98"/>
                <a:gd name="T153" fmla="*/ 84 h 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84">
                  <a:moveTo>
                    <a:pt x="74" y="62"/>
                  </a:moveTo>
                  <a:lnTo>
                    <a:pt x="88" y="62"/>
                  </a:lnTo>
                  <a:lnTo>
                    <a:pt x="92" y="60"/>
                  </a:lnTo>
                  <a:lnTo>
                    <a:pt x="96" y="56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2" y="30"/>
                  </a:lnTo>
                  <a:lnTo>
                    <a:pt x="90" y="20"/>
                  </a:lnTo>
                  <a:lnTo>
                    <a:pt x="86" y="14"/>
                  </a:lnTo>
                  <a:lnTo>
                    <a:pt x="82" y="8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4" y="14"/>
                  </a:lnTo>
                  <a:lnTo>
                    <a:pt x="24" y="2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14" y="74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8" y="82"/>
                  </a:lnTo>
                  <a:lnTo>
                    <a:pt x="34" y="84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2" y="72"/>
                  </a:lnTo>
                  <a:lnTo>
                    <a:pt x="58" y="62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6" y="60"/>
                  </a:lnTo>
                  <a:lnTo>
                    <a:pt x="74" y="6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0" name="Freeform 158"/>
            <p:cNvSpPr>
              <a:spLocks/>
            </p:cNvSpPr>
            <p:nvPr/>
          </p:nvSpPr>
          <p:spPr bwMode="auto">
            <a:xfrm>
              <a:off x="6881812" y="4060825"/>
              <a:ext cx="800100" cy="819150"/>
            </a:xfrm>
            <a:custGeom>
              <a:avLst/>
              <a:gdLst>
                <a:gd name="T0" fmla="*/ 2147483647 w 504"/>
                <a:gd name="T1" fmla="*/ 2147483647 h 516"/>
                <a:gd name="T2" fmla="*/ 2147483647 w 504"/>
                <a:gd name="T3" fmla="*/ 2147483647 h 516"/>
                <a:gd name="T4" fmla="*/ 2147483647 w 504"/>
                <a:gd name="T5" fmla="*/ 2147483647 h 516"/>
                <a:gd name="T6" fmla="*/ 2147483647 w 504"/>
                <a:gd name="T7" fmla="*/ 2147483647 h 516"/>
                <a:gd name="T8" fmla="*/ 2147483647 w 504"/>
                <a:gd name="T9" fmla="*/ 2147483647 h 516"/>
                <a:gd name="T10" fmla="*/ 2147483647 w 504"/>
                <a:gd name="T11" fmla="*/ 2147483647 h 516"/>
                <a:gd name="T12" fmla="*/ 2147483647 w 504"/>
                <a:gd name="T13" fmla="*/ 2147483647 h 516"/>
                <a:gd name="T14" fmla="*/ 2147483647 w 504"/>
                <a:gd name="T15" fmla="*/ 2147483647 h 516"/>
                <a:gd name="T16" fmla="*/ 2147483647 w 504"/>
                <a:gd name="T17" fmla="*/ 2147483647 h 516"/>
                <a:gd name="T18" fmla="*/ 2147483647 w 504"/>
                <a:gd name="T19" fmla="*/ 2147483647 h 516"/>
                <a:gd name="T20" fmla="*/ 2147483647 w 504"/>
                <a:gd name="T21" fmla="*/ 2147483647 h 516"/>
                <a:gd name="T22" fmla="*/ 2147483647 w 504"/>
                <a:gd name="T23" fmla="*/ 2147483647 h 516"/>
                <a:gd name="T24" fmla="*/ 2147483647 w 504"/>
                <a:gd name="T25" fmla="*/ 2147483647 h 516"/>
                <a:gd name="T26" fmla="*/ 2147483647 w 504"/>
                <a:gd name="T27" fmla="*/ 2147483647 h 516"/>
                <a:gd name="T28" fmla="*/ 2147483647 w 504"/>
                <a:gd name="T29" fmla="*/ 2147483647 h 516"/>
                <a:gd name="T30" fmla="*/ 2147483647 w 504"/>
                <a:gd name="T31" fmla="*/ 2147483647 h 516"/>
                <a:gd name="T32" fmla="*/ 2147483647 w 504"/>
                <a:gd name="T33" fmla="*/ 2147483647 h 516"/>
                <a:gd name="T34" fmla="*/ 2147483647 w 504"/>
                <a:gd name="T35" fmla="*/ 2147483647 h 516"/>
                <a:gd name="T36" fmla="*/ 2147483647 w 504"/>
                <a:gd name="T37" fmla="*/ 2147483647 h 516"/>
                <a:gd name="T38" fmla="*/ 2147483647 w 504"/>
                <a:gd name="T39" fmla="*/ 2147483647 h 516"/>
                <a:gd name="T40" fmla="*/ 2147483647 w 504"/>
                <a:gd name="T41" fmla="*/ 2147483647 h 516"/>
                <a:gd name="T42" fmla="*/ 2147483647 w 504"/>
                <a:gd name="T43" fmla="*/ 2147483647 h 516"/>
                <a:gd name="T44" fmla="*/ 2147483647 w 504"/>
                <a:gd name="T45" fmla="*/ 2147483647 h 516"/>
                <a:gd name="T46" fmla="*/ 2147483647 w 504"/>
                <a:gd name="T47" fmla="*/ 2147483647 h 516"/>
                <a:gd name="T48" fmla="*/ 2147483647 w 504"/>
                <a:gd name="T49" fmla="*/ 2147483647 h 516"/>
                <a:gd name="T50" fmla="*/ 2147483647 w 504"/>
                <a:gd name="T51" fmla="*/ 2147483647 h 516"/>
                <a:gd name="T52" fmla="*/ 2147483647 w 504"/>
                <a:gd name="T53" fmla="*/ 2147483647 h 516"/>
                <a:gd name="T54" fmla="*/ 2147483647 w 504"/>
                <a:gd name="T55" fmla="*/ 2147483647 h 516"/>
                <a:gd name="T56" fmla="*/ 2147483647 w 504"/>
                <a:gd name="T57" fmla="*/ 2147483647 h 516"/>
                <a:gd name="T58" fmla="*/ 2147483647 w 504"/>
                <a:gd name="T59" fmla="*/ 2147483647 h 516"/>
                <a:gd name="T60" fmla="*/ 2147483647 w 504"/>
                <a:gd name="T61" fmla="*/ 2147483647 h 516"/>
                <a:gd name="T62" fmla="*/ 2147483647 w 504"/>
                <a:gd name="T63" fmla="*/ 2147483647 h 516"/>
                <a:gd name="T64" fmla="*/ 2147483647 w 504"/>
                <a:gd name="T65" fmla="*/ 2147483647 h 516"/>
                <a:gd name="T66" fmla="*/ 2147483647 w 504"/>
                <a:gd name="T67" fmla="*/ 2147483647 h 516"/>
                <a:gd name="T68" fmla="*/ 2147483647 w 504"/>
                <a:gd name="T69" fmla="*/ 2147483647 h 516"/>
                <a:gd name="T70" fmla="*/ 2147483647 w 504"/>
                <a:gd name="T71" fmla="*/ 2147483647 h 516"/>
                <a:gd name="T72" fmla="*/ 2147483647 w 504"/>
                <a:gd name="T73" fmla="*/ 2147483647 h 516"/>
                <a:gd name="T74" fmla="*/ 2147483647 w 504"/>
                <a:gd name="T75" fmla="*/ 2147483647 h 516"/>
                <a:gd name="T76" fmla="*/ 2147483647 w 504"/>
                <a:gd name="T77" fmla="*/ 2147483647 h 516"/>
                <a:gd name="T78" fmla="*/ 2147483647 w 504"/>
                <a:gd name="T79" fmla="*/ 2147483647 h 516"/>
                <a:gd name="T80" fmla="*/ 2147483647 w 504"/>
                <a:gd name="T81" fmla="*/ 2147483647 h 516"/>
                <a:gd name="T82" fmla="*/ 2147483647 w 504"/>
                <a:gd name="T83" fmla="*/ 2147483647 h 516"/>
                <a:gd name="T84" fmla="*/ 2147483647 w 504"/>
                <a:gd name="T85" fmla="*/ 2147483647 h 516"/>
                <a:gd name="T86" fmla="*/ 2147483647 w 504"/>
                <a:gd name="T87" fmla="*/ 2147483647 h 516"/>
                <a:gd name="T88" fmla="*/ 2147483647 w 504"/>
                <a:gd name="T89" fmla="*/ 2147483647 h 516"/>
                <a:gd name="T90" fmla="*/ 2147483647 w 504"/>
                <a:gd name="T91" fmla="*/ 2147483647 h 516"/>
                <a:gd name="T92" fmla="*/ 2147483647 w 504"/>
                <a:gd name="T93" fmla="*/ 2147483647 h 516"/>
                <a:gd name="T94" fmla="*/ 2147483647 w 504"/>
                <a:gd name="T95" fmla="*/ 2147483647 h 516"/>
                <a:gd name="T96" fmla="*/ 2147483647 w 504"/>
                <a:gd name="T97" fmla="*/ 2147483647 h 5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4"/>
                <a:gd name="T148" fmla="*/ 0 h 516"/>
                <a:gd name="T149" fmla="*/ 504 w 504"/>
                <a:gd name="T150" fmla="*/ 516 h 5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4" h="516">
                  <a:moveTo>
                    <a:pt x="462" y="182"/>
                  </a:moveTo>
                  <a:lnTo>
                    <a:pt x="388" y="124"/>
                  </a:lnTo>
                  <a:lnTo>
                    <a:pt x="394" y="102"/>
                  </a:lnTo>
                  <a:lnTo>
                    <a:pt x="216" y="2"/>
                  </a:lnTo>
                  <a:lnTo>
                    <a:pt x="214" y="0"/>
                  </a:lnTo>
                  <a:lnTo>
                    <a:pt x="192" y="40"/>
                  </a:lnTo>
                  <a:lnTo>
                    <a:pt x="186" y="46"/>
                  </a:lnTo>
                  <a:lnTo>
                    <a:pt x="180" y="50"/>
                  </a:lnTo>
                  <a:lnTo>
                    <a:pt x="174" y="52"/>
                  </a:lnTo>
                  <a:lnTo>
                    <a:pt x="172" y="58"/>
                  </a:lnTo>
                  <a:lnTo>
                    <a:pt x="200" y="58"/>
                  </a:lnTo>
                  <a:lnTo>
                    <a:pt x="198" y="64"/>
                  </a:lnTo>
                  <a:lnTo>
                    <a:pt x="194" y="70"/>
                  </a:lnTo>
                  <a:lnTo>
                    <a:pt x="188" y="76"/>
                  </a:lnTo>
                  <a:lnTo>
                    <a:pt x="186" y="80"/>
                  </a:lnTo>
                  <a:lnTo>
                    <a:pt x="180" y="78"/>
                  </a:lnTo>
                  <a:lnTo>
                    <a:pt x="178" y="74"/>
                  </a:lnTo>
                  <a:lnTo>
                    <a:pt x="174" y="72"/>
                  </a:lnTo>
                  <a:lnTo>
                    <a:pt x="168" y="72"/>
                  </a:lnTo>
                  <a:lnTo>
                    <a:pt x="164" y="72"/>
                  </a:lnTo>
                  <a:lnTo>
                    <a:pt x="160" y="74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2"/>
                  </a:lnTo>
                  <a:lnTo>
                    <a:pt x="138" y="70"/>
                  </a:lnTo>
                  <a:lnTo>
                    <a:pt x="132" y="68"/>
                  </a:lnTo>
                  <a:lnTo>
                    <a:pt x="124" y="70"/>
                  </a:lnTo>
                  <a:lnTo>
                    <a:pt x="120" y="74"/>
                  </a:lnTo>
                  <a:lnTo>
                    <a:pt x="112" y="84"/>
                  </a:lnTo>
                  <a:lnTo>
                    <a:pt x="110" y="80"/>
                  </a:lnTo>
                  <a:lnTo>
                    <a:pt x="110" y="76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4" y="68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06" y="38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4" y="14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46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6" y="20"/>
                  </a:lnTo>
                  <a:lnTo>
                    <a:pt x="50" y="26"/>
                  </a:lnTo>
                  <a:lnTo>
                    <a:pt x="54" y="32"/>
                  </a:lnTo>
                  <a:lnTo>
                    <a:pt x="56" y="42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4" y="76"/>
                  </a:lnTo>
                  <a:lnTo>
                    <a:pt x="44" y="80"/>
                  </a:lnTo>
                  <a:lnTo>
                    <a:pt x="46" y="90"/>
                  </a:lnTo>
                  <a:lnTo>
                    <a:pt x="46" y="94"/>
                  </a:lnTo>
                  <a:lnTo>
                    <a:pt x="48" y="98"/>
                  </a:lnTo>
                  <a:lnTo>
                    <a:pt x="52" y="102"/>
                  </a:lnTo>
                  <a:lnTo>
                    <a:pt x="60" y="102"/>
                  </a:lnTo>
                  <a:lnTo>
                    <a:pt x="60" y="106"/>
                  </a:lnTo>
                  <a:lnTo>
                    <a:pt x="56" y="104"/>
                  </a:lnTo>
                  <a:lnTo>
                    <a:pt x="58" y="106"/>
                  </a:lnTo>
                  <a:lnTo>
                    <a:pt x="60" y="110"/>
                  </a:lnTo>
                  <a:lnTo>
                    <a:pt x="58" y="114"/>
                  </a:lnTo>
                  <a:lnTo>
                    <a:pt x="56" y="118"/>
                  </a:lnTo>
                  <a:lnTo>
                    <a:pt x="48" y="126"/>
                  </a:lnTo>
                  <a:lnTo>
                    <a:pt x="38" y="134"/>
                  </a:lnTo>
                  <a:lnTo>
                    <a:pt x="36" y="138"/>
                  </a:lnTo>
                  <a:lnTo>
                    <a:pt x="34" y="144"/>
                  </a:lnTo>
                  <a:lnTo>
                    <a:pt x="30" y="152"/>
                  </a:lnTo>
                  <a:lnTo>
                    <a:pt x="24" y="162"/>
                  </a:lnTo>
                  <a:lnTo>
                    <a:pt x="16" y="170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4" y="188"/>
                  </a:lnTo>
                  <a:lnTo>
                    <a:pt x="8" y="202"/>
                  </a:lnTo>
                  <a:lnTo>
                    <a:pt x="10" y="214"/>
                  </a:lnTo>
                  <a:lnTo>
                    <a:pt x="10" y="222"/>
                  </a:lnTo>
                  <a:lnTo>
                    <a:pt x="10" y="230"/>
                  </a:lnTo>
                  <a:lnTo>
                    <a:pt x="12" y="232"/>
                  </a:lnTo>
                  <a:lnTo>
                    <a:pt x="18" y="236"/>
                  </a:lnTo>
                  <a:lnTo>
                    <a:pt x="14" y="242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10" y="264"/>
                  </a:lnTo>
                  <a:lnTo>
                    <a:pt x="18" y="270"/>
                  </a:lnTo>
                  <a:lnTo>
                    <a:pt x="24" y="272"/>
                  </a:lnTo>
                  <a:lnTo>
                    <a:pt x="30" y="276"/>
                  </a:lnTo>
                  <a:lnTo>
                    <a:pt x="38" y="286"/>
                  </a:lnTo>
                  <a:lnTo>
                    <a:pt x="42" y="294"/>
                  </a:lnTo>
                  <a:lnTo>
                    <a:pt x="44" y="304"/>
                  </a:lnTo>
                  <a:lnTo>
                    <a:pt x="48" y="314"/>
                  </a:lnTo>
                  <a:lnTo>
                    <a:pt x="56" y="334"/>
                  </a:lnTo>
                  <a:lnTo>
                    <a:pt x="64" y="354"/>
                  </a:lnTo>
                  <a:lnTo>
                    <a:pt x="68" y="360"/>
                  </a:lnTo>
                  <a:lnTo>
                    <a:pt x="74" y="366"/>
                  </a:lnTo>
                  <a:lnTo>
                    <a:pt x="76" y="372"/>
                  </a:lnTo>
                  <a:lnTo>
                    <a:pt x="78" y="380"/>
                  </a:lnTo>
                  <a:lnTo>
                    <a:pt x="84" y="378"/>
                  </a:lnTo>
                  <a:lnTo>
                    <a:pt x="88" y="378"/>
                  </a:lnTo>
                  <a:lnTo>
                    <a:pt x="94" y="384"/>
                  </a:lnTo>
                  <a:lnTo>
                    <a:pt x="100" y="390"/>
                  </a:lnTo>
                  <a:lnTo>
                    <a:pt x="118" y="396"/>
                  </a:lnTo>
                  <a:lnTo>
                    <a:pt x="134" y="402"/>
                  </a:lnTo>
                  <a:lnTo>
                    <a:pt x="152" y="410"/>
                  </a:lnTo>
                  <a:lnTo>
                    <a:pt x="168" y="418"/>
                  </a:lnTo>
                  <a:lnTo>
                    <a:pt x="176" y="420"/>
                  </a:lnTo>
                  <a:lnTo>
                    <a:pt x="184" y="422"/>
                  </a:lnTo>
                  <a:lnTo>
                    <a:pt x="194" y="422"/>
                  </a:lnTo>
                  <a:lnTo>
                    <a:pt x="204" y="420"/>
                  </a:lnTo>
                  <a:lnTo>
                    <a:pt x="208" y="420"/>
                  </a:lnTo>
                  <a:lnTo>
                    <a:pt x="218" y="428"/>
                  </a:lnTo>
                  <a:lnTo>
                    <a:pt x="224" y="436"/>
                  </a:lnTo>
                  <a:lnTo>
                    <a:pt x="234" y="458"/>
                  </a:lnTo>
                  <a:lnTo>
                    <a:pt x="234" y="480"/>
                  </a:lnTo>
                  <a:lnTo>
                    <a:pt x="236" y="490"/>
                  </a:lnTo>
                  <a:lnTo>
                    <a:pt x="236" y="500"/>
                  </a:lnTo>
                  <a:lnTo>
                    <a:pt x="238" y="504"/>
                  </a:lnTo>
                  <a:lnTo>
                    <a:pt x="240" y="508"/>
                  </a:lnTo>
                  <a:lnTo>
                    <a:pt x="246" y="516"/>
                  </a:lnTo>
                  <a:lnTo>
                    <a:pt x="268" y="508"/>
                  </a:lnTo>
                  <a:lnTo>
                    <a:pt x="280" y="504"/>
                  </a:lnTo>
                  <a:lnTo>
                    <a:pt x="288" y="502"/>
                  </a:lnTo>
                  <a:lnTo>
                    <a:pt x="294" y="504"/>
                  </a:lnTo>
                  <a:lnTo>
                    <a:pt x="300" y="506"/>
                  </a:lnTo>
                  <a:lnTo>
                    <a:pt x="308" y="512"/>
                  </a:lnTo>
                  <a:lnTo>
                    <a:pt x="326" y="516"/>
                  </a:lnTo>
                  <a:lnTo>
                    <a:pt x="344" y="516"/>
                  </a:lnTo>
                  <a:lnTo>
                    <a:pt x="352" y="516"/>
                  </a:lnTo>
                  <a:lnTo>
                    <a:pt x="360" y="514"/>
                  </a:lnTo>
                  <a:lnTo>
                    <a:pt x="374" y="506"/>
                  </a:lnTo>
                  <a:lnTo>
                    <a:pt x="386" y="500"/>
                  </a:lnTo>
                  <a:lnTo>
                    <a:pt x="392" y="498"/>
                  </a:lnTo>
                  <a:lnTo>
                    <a:pt x="398" y="498"/>
                  </a:lnTo>
                  <a:lnTo>
                    <a:pt x="416" y="498"/>
                  </a:lnTo>
                  <a:lnTo>
                    <a:pt x="428" y="496"/>
                  </a:lnTo>
                  <a:lnTo>
                    <a:pt x="440" y="494"/>
                  </a:lnTo>
                  <a:lnTo>
                    <a:pt x="454" y="488"/>
                  </a:lnTo>
                  <a:lnTo>
                    <a:pt x="466" y="484"/>
                  </a:lnTo>
                  <a:lnTo>
                    <a:pt x="480" y="476"/>
                  </a:lnTo>
                  <a:lnTo>
                    <a:pt x="490" y="468"/>
                  </a:lnTo>
                  <a:lnTo>
                    <a:pt x="498" y="460"/>
                  </a:lnTo>
                  <a:lnTo>
                    <a:pt x="504" y="452"/>
                  </a:lnTo>
                  <a:lnTo>
                    <a:pt x="498" y="452"/>
                  </a:lnTo>
                  <a:lnTo>
                    <a:pt x="492" y="448"/>
                  </a:lnTo>
                  <a:lnTo>
                    <a:pt x="488" y="442"/>
                  </a:lnTo>
                  <a:lnTo>
                    <a:pt x="484" y="436"/>
                  </a:lnTo>
                  <a:lnTo>
                    <a:pt x="480" y="422"/>
                  </a:lnTo>
                  <a:lnTo>
                    <a:pt x="478" y="408"/>
                  </a:lnTo>
                  <a:lnTo>
                    <a:pt x="476" y="398"/>
                  </a:lnTo>
                  <a:lnTo>
                    <a:pt x="472" y="388"/>
                  </a:lnTo>
                  <a:lnTo>
                    <a:pt x="468" y="378"/>
                  </a:lnTo>
                  <a:lnTo>
                    <a:pt x="466" y="368"/>
                  </a:lnTo>
                  <a:lnTo>
                    <a:pt x="466" y="362"/>
                  </a:lnTo>
                  <a:lnTo>
                    <a:pt x="468" y="356"/>
                  </a:lnTo>
                  <a:lnTo>
                    <a:pt x="470" y="350"/>
                  </a:lnTo>
                  <a:lnTo>
                    <a:pt x="470" y="344"/>
                  </a:lnTo>
                  <a:lnTo>
                    <a:pt x="470" y="336"/>
                  </a:lnTo>
                  <a:lnTo>
                    <a:pt x="468" y="332"/>
                  </a:lnTo>
                  <a:lnTo>
                    <a:pt x="466" y="328"/>
                  </a:lnTo>
                  <a:lnTo>
                    <a:pt x="466" y="322"/>
                  </a:lnTo>
                  <a:lnTo>
                    <a:pt x="466" y="318"/>
                  </a:lnTo>
                  <a:lnTo>
                    <a:pt x="468" y="314"/>
                  </a:lnTo>
                  <a:lnTo>
                    <a:pt x="472" y="310"/>
                  </a:lnTo>
                  <a:lnTo>
                    <a:pt x="476" y="306"/>
                  </a:lnTo>
                  <a:lnTo>
                    <a:pt x="478" y="300"/>
                  </a:lnTo>
                  <a:lnTo>
                    <a:pt x="478" y="294"/>
                  </a:lnTo>
                  <a:lnTo>
                    <a:pt x="478" y="290"/>
                  </a:lnTo>
                  <a:lnTo>
                    <a:pt x="474" y="286"/>
                  </a:lnTo>
                  <a:lnTo>
                    <a:pt x="470" y="282"/>
                  </a:lnTo>
                  <a:lnTo>
                    <a:pt x="458" y="274"/>
                  </a:lnTo>
                  <a:lnTo>
                    <a:pt x="452" y="270"/>
                  </a:lnTo>
                  <a:lnTo>
                    <a:pt x="448" y="264"/>
                  </a:lnTo>
                  <a:lnTo>
                    <a:pt x="446" y="258"/>
                  </a:lnTo>
                  <a:lnTo>
                    <a:pt x="444" y="248"/>
                  </a:lnTo>
                  <a:lnTo>
                    <a:pt x="444" y="240"/>
                  </a:lnTo>
                  <a:lnTo>
                    <a:pt x="448" y="230"/>
                  </a:lnTo>
                  <a:lnTo>
                    <a:pt x="454" y="216"/>
                  </a:lnTo>
                  <a:lnTo>
                    <a:pt x="460" y="200"/>
                  </a:lnTo>
                  <a:lnTo>
                    <a:pt x="462" y="190"/>
                  </a:lnTo>
                  <a:lnTo>
                    <a:pt x="462" y="18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1" name="Freeform 160"/>
            <p:cNvSpPr>
              <a:spLocks/>
            </p:cNvSpPr>
            <p:nvPr/>
          </p:nvSpPr>
          <p:spPr bwMode="auto">
            <a:xfrm>
              <a:off x="6535737" y="5197475"/>
              <a:ext cx="565150" cy="517525"/>
            </a:xfrm>
            <a:custGeom>
              <a:avLst/>
              <a:gdLst>
                <a:gd name="T0" fmla="*/ 2147483647 w 356"/>
                <a:gd name="T1" fmla="*/ 2147483647 h 326"/>
                <a:gd name="T2" fmla="*/ 2147483647 w 356"/>
                <a:gd name="T3" fmla="*/ 2147483647 h 326"/>
                <a:gd name="T4" fmla="*/ 2147483647 w 356"/>
                <a:gd name="T5" fmla="*/ 2147483647 h 326"/>
                <a:gd name="T6" fmla="*/ 2147483647 w 356"/>
                <a:gd name="T7" fmla="*/ 2147483647 h 326"/>
                <a:gd name="T8" fmla="*/ 2147483647 w 356"/>
                <a:gd name="T9" fmla="*/ 2147483647 h 326"/>
                <a:gd name="T10" fmla="*/ 2147483647 w 356"/>
                <a:gd name="T11" fmla="*/ 2147483647 h 326"/>
                <a:gd name="T12" fmla="*/ 2147483647 w 356"/>
                <a:gd name="T13" fmla="*/ 2147483647 h 326"/>
                <a:gd name="T14" fmla="*/ 2147483647 w 356"/>
                <a:gd name="T15" fmla="*/ 2147483647 h 326"/>
                <a:gd name="T16" fmla="*/ 2147483647 w 356"/>
                <a:gd name="T17" fmla="*/ 2147483647 h 326"/>
                <a:gd name="T18" fmla="*/ 2147483647 w 356"/>
                <a:gd name="T19" fmla="*/ 2147483647 h 326"/>
                <a:gd name="T20" fmla="*/ 2147483647 w 356"/>
                <a:gd name="T21" fmla="*/ 2147483647 h 326"/>
                <a:gd name="T22" fmla="*/ 2147483647 w 356"/>
                <a:gd name="T23" fmla="*/ 0 h 326"/>
                <a:gd name="T24" fmla="*/ 2147483647 w 356"/>
                <a:gd name="T25" fmla="*/ 0 h 326"/>
                <a:gd name="T26" fmla="*/ 2147483647 w 356"/>
                <a:gd name="T27" fmla="*/ 2147483647 h 326"/>
                <a:gd name="T28" fmla="*/ 2147483647 w 356"/>
                <a:gd name="T29" fmla="*/ 2147483647 h 326"/>
                <a:gd name="T30" fmla="*/ 2147483647 w 356"/>
                <a:gd name="T31" fmla="*/ 2147483647 h 326"/>
                <a:gd name="T32" fmla="*/ 2147483647 w 356"/>
                <a:gd name="T33" fmla="*/ 2147483647 h 326"/>
                <a:gd name="T34" fmla="*/ 2147483647 w 356"/>
                <a:gd name="T35" fmla="*/ 2147483647 h 326"/>
                <a:gd name="T36" fmla="*/ 2147483647 w 356"/>
                <a:gd name="T37" fmla="*/ 2147483647 h 326"/>
                <a:gd name="T38" fmla="*/ 2147483647 w 356"/>
                <a:gd name="T39" fmla="*/ 2147483647 h 326"/>
                <a:gd name="T40" fmla="*/ 2147483647 w 356"/>
                <a:gd name="T41" fmla="*/ 2147483647 h 326"/>
                <a:gd name="T42" fmla="*/ 2147483647 w 356"/>
                <a:gd name="T43" fmla="*/ 2147483647 h 326"/>
                <a:gd name="T44" fmla="*/ 2147483647 w 356"/>
                <a:gd name="T45" fmla="*/ 2147483647 h 326"/>
                <a:gd name="T46" fmla="*/ 2147483647 w 356"/>
                <a:gd name="T47" fmla="*/ 2147483647 h 326"/>
                <a:gd name="T48" fmla="*/ 2147483647 w 356"/>
                <a:gd name="T49" fmla="*/ 2147483647 h 326"/>
                <a:gd name="T50" fmla="*/ 2147483647 w 356"/>
                <a:gd name="T51" fmla="*/ 2147483647 h 326"/>
                <a:gd name="T52" fmla="*/ 2147483647 w 356"/>
                <a:gd name="T53" fmla="*/ 2147483647 h 326"/>
                <a:gd name="T54" fmla="*/ 2147483647 w 356"/>
                <a:gd name="T55" fmla="*/ 2147483647 h 326"/>
                <a:gd name="T56" fmla="*/ 2147483647 w 356"/>
                <a:gd name="T57" fmla="*/ 2147483647 h 326"/>
                <a:gd name="T58" fmla="*/ 2147483647 w 356"/>
                <a:gd name="T59" fmla="*/ 2147483647 h 326"/>
                <a:gd name="T60" fmla="*/ 2147483647 w 356"/>
                <a:gd name="T61" fmla="*/ 2147483647 h 326"/>
                <a:gd name="T62" fmla="*/ 2147483647 w 356"/>
                <a:gd name="T63" fmla="*/ 2147483647 h 326"/>
                <a:gd name="T64" fmla="*/ 2147483647 w 356"/>
                <a:gd name="T65" fmla="*/ 2147483647 h 326"/>
                <a:gd name="T66" fmla="*/ 2147483647 w 356"/>
                <a:gd name="T67" fmla="*/ 2147483647 h 326"/>
                <a:gd name="T68" fmla="*/ 2147483647 w 356"/>
                <a:gd name="T69" fmla="*/ 2147483647 h 326"/>
                <a:gd name="T70" fmla="*/ 2147483647 w 356"/>
                <a:gd name="T71" fmla="*/ 2147483647 h 326"/>
                <a:gd name="T72" fmla="*/ 2147483647 w 356"/>
                <a:gd name="T73" fmla="*/ 2147483647 h 326"/>
                <a:gd name="T74" fmla="*/ 2147483647 w 356"/>
                <a:gd name="T75" fmla="*/ 2147483647 h 326"/>
                <a:gd name="T76" fmla="*/ 2147483647 w 356"/>
                <a:gd name="T77" fmla="*/ 2147483647 h 326"/>
                <a:gd name="T78" fmla="*/ 2147483647 w 356"/>
                <a:gd name="T79" fmla="*/ 2147483647 h 326"/>
                <a:gd name="T80" fmla="*/ 2147483647 w 356"/>
                <a:gd name="T81" fmla="*/ 2147483647 h 326"/>
                <a:gd name="T82" fmla="*/ 2147483647 w 356"/>
                <a:gd name="T83" fmla="*/ 2147483647 h 326"/>
                <a:gd name="T84" fmla="*/ 2147483647 w 356"/>
                <a:gd name="T85" fmla="*/ 2147483647 h 326"/>
                <a:gd name="T86" fmla="*/ 2147483647 w 356"/>
                <a:gd name="T87" fmla="*/ 2147483647 h 326"/>
                <a:gd name="T88" fmla="*/ 2147483647 w 356"/>
                <a:gd name="T89" fmla="*/ 2147483647 h 326"/>
                <a:gd name="T90" fmla="*/ 2147483647 w 356"/>
                <a:gd name="T91" fmla="*/ 2147483647 h 326"/>
                <a:gd name="T92" fmla="*/ 2147483647 w 356"/>
                <a:gd name="T93" fmla="*/ 2147483647 h 326"/>
                <a:gd name="T94" fmla="*/ 0 w 356"/>
                <a:gd name="T95" fmla="*/ 2147483647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6"/>
                <a:gd name="T145" fmla="*/ 0 h 326"/>
                <a:gd name="T146" fmla="*/ 356 w 356"/>
                <a:gd name="T147" fmla="*/ 326 h 3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6" h="326">
                  <a:moveTo>
                    <a:pt x="0" y="108"/>
                  </a:moveTo>
                  <a:lnTo>
                    <a:pt x="16" y="110"/>
                  </a:lnTo>
                  <a:lnTo>
                    <a:pt x="32" y="114"/>
                  </a:lnTo>
                  <a:lnTo>
                    <a:pt x="46" y="118"/>
                  </a:lnTo>
                  <a:lnTo>
                    <a:pt x="62" y="120"/>
                  </a:lnTo>
                  <a:lnTo>
                    <a:pt x="70" y="118"/>
                  </a:lnTo>
                  <a:lnTo>
                    <a:pt x="78" y="11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104" y="84"/>
                  </a:lnTo>
                  <a:lnTo>
                    <a:pt x="112" y="72"/>
                  </a:lnTo>
                  <a:lnTo>
                    <a:pt x="122" y="62"/>
                  </a:lnTo>
                  <a:lnTo>
                    <a:pt x="132" y="58"/>
                  </a:lnTo>
                  <a:lnTo>
                    <a:pt x="158" y="48"/>
                  </a:lnTo>
                  <a:lnTo>
                    <a:pt x="164" y="44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66" y="28"/>
                  </a:lnTo>
                  <a:lnTo>
                    <a:pt x="172" y="20"/>
                  </a:lnTo>
                  <a:lnTo>
                    <a:pt x="178" y="14"/>
                  </a:lnTo>
                  <a:lnTo>
                    <a:pt x="184" y="10"/>
                  </a:lnTo>
                  <a:lnTo>
                    <a:pt x="192" y="6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0" y="24"/>
                  </a:lnTo>
                  <a:lnTo>
                    <a:pt x="282" y="24"/>
                  </a:lnTo>
                  <a:lnTo>
                    <a:pt x="284" y="28"/>
                  </a:lnTo>
                  <a:lnTo>
                    <a:pt x="288" y="32"/>
                  </a:lnTo>
                  <a:lnTo>
                    <a:pt x="298" y="38"/>
                  </a:lnTo>
                  <a:lnTo>
                    <a:pt x="324" y="48"/>
                  </a:lnTo>
                  <a:lnTo>
                    <a:pt x="336" y="54"/>
                  </a:lnTo>
                  <a:lnTo>
                    <a:pt x="346" y="62"/>
                  </a:lnTo>
                  <a:lnTo>
                    <a:pt x="350" y="66"/>
                  </a:lnTo>
                  <a:lnTo>
                    <a:pt x="354" y="72"/>
                  </a:lnTo>
                  <a:lnTo>
                    <a:pt x="356" y="80"/>
                  </a:lnTo>
                  <a:lnTo>
                    <a:pt x="356" y="88"/>
                  </a:lnTo>
                  <a:lnTo>
                    <a:pt x="356" y="100"/>
                  </a:lnTo>
                  <a:lnTo>
                    <a:pt x="354" y="110"/>
                  </a:lnTo>
                  <a:lnTo>
                    <a:pt x="348" y="132"/>
                  </a:lnTo>
                  <a:lnTo>
                    <a:pt x="342" y="152"/>
                  </a:lnTo>
                  <a:lnTo>
                    <a:pt x="340" y="162"/>
                  </a:lnTo>
                  <a:lnTo>
                    <a:pt x="338" y="170"/>
                  </a:lnTo>
                  <a:lnTo>
                    <a:pt x="340" y="180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4" y="216"/>
                  </a:lnTo>
                  <a:lnTo>
                    <a:pt x="336" y="226"/>
                  </a:lnTo>
                  <a:lnTo>
                    <a:pt x="326" y="238"/>
                  </a:lnTo>
                  <a:lnTo>
                    <a:pt x="320" y="248"/>
                  </a:lnTo>
                  <a:lnTo>
                    <a:pt x="318" y="256"/>
                  </a:lnTo>
                  <a:lnTo>
                    <a:pt x="318" y="262"/>
                  </a:lnTo>
                  <a:lnTo>
                    <a:pt x="316" y="268"/>
                  </a:lnTo>
                  <a:lnTo>
                    <a:pt x="314" y="276"/>
                  </a:lnTo>
                  <a:lnTo>
                    <a:pt x="286" y="302"/>
                  </a:lnTo>
                  <a:lnTo>
                    <a:pt x="270" y="318"/>
                  </a:lnTo>
                  <a:lnTo>
                    <a:pt x="260" y="326"/>
                  </a:lnTo>
                  <a:lnTo>
                    <a:pt x="212" y="326"/>
                  </a:lnTo>
                  <a:lnTo>
                    <a:pt x="210" y="322"/>
                  </a:lnTo>
                  <a:lnTo>
                    <a:pt x="206" y="320"/>
                  </a:lnTo>
                  <a:lnTo>
                    <a:pt x="198" y="318"/>
                  </a:lnTo>
                  <a:lnTo>
                    <a:pt x="190" y="316"/>
                  </a:lnTo>
                  <a:lnTo>
                    <a:pt x="180" y="314"/>
                  </a:lnTo>
                  <a:lnTo>
                    <a:pt x="170" y="308"/>
                  </a:lnTo>
                  <a:lnTo>
                    <a:pt x="160" y="300"/>
                  </a:lnTo>
                  <a:lnTo>
                    <a:pt x="152" y="294"/>
                  </a:lnTo>
                  <a:lnTo>
                    <a:pt x="140" y="288"/>
                  </a:lnTo>
                  <a:lnTo>
                    <a:pt x="122" y="282"/>
                  </a:lnTo>
                  <a:lnTo>
                    <a:pt x="114" y="276"/>
                  </a:lnTo>
                  <a:lnTo>
                    <a:pt x="108" y="272"/>
                  </a:lnTo>
                  <a:lnTo>
                    <a:pt x="106" y="264"/>
                  </a:lnTo>
                  <a:lnTo>
                    <a:pt x="106" y="258"/>
                  </a:lnTo>
                  <a:lnTo>
                    <a:pt x="106" y="244"/>
                  </a:lnTo>
                  <a:lnTo>
                    <a:pt x="106" y="238"/>
                  </a:lnTo>
                  <a:lnTo>
                    <a:pt x="104" y="234"/>
                  </a:lnTo>
                  <a:lnTo>
                    <a:pt x="102" y="230"/>
                  </a:lnTo>
                  <a:lnTo>
                    <a:pt x="96" y="226"/>
                  </a:lnTo>
                  <a:lnTo>
                    <a:pt x="92" y="222"/>
                  </a:lnTo>
                  <a:lnTo>
                    <a:pt x="88" y="218"/>
                  </a:lnTo>
                  <a:lnTo>
                    <a:pt x="86" y="212"/>
                  </a:lnTo>
                  <a:lnTo>
                    <a:pt x="82" y="208"/>
                  </a:lnTo>
                  <a:lnTo>
                    <a:pt x="72" y="202"/>
                  </a:lnTo>
                  <a:lnTo>
                    <a:pt x="62" y="198"/>
                  </a:lnTo>
                  <a:lnTo>
                    <a:pt x="52" y="194"/>
                  </a:lnTo>
                  <a:lnTo>
                    <a:pt x="42" y="190"/>
                  </a:lnTo>
                  <a:lnTo>
                    <a:pt x="38" y="186"/>
                  </a:lnTo>
                  <a:lnTo>
                    <a:pt x="34" y="180"/>
                  </a:lnTo>
                  <a:lnTo>
                    <a:pt x="32" y="168"/>
                  </a:lnTo>
                  <a:lnTo>
                    <a:pt x="28" y="160"/>
                  </a:lnTo>
                  <a:lnTo>
                    <a:pt x="24" y="152"/>
                  </a:lnTo>
                  <a:lnTo>
                    <a:pt x="12" y="138"/>
                  </a:lnTo>
                  <a:lnTo>
                    <a:pt x="4" y="124"/>
                  </a:lnTo>
                  <a:lnTo>
                    <a:pt x="0" y="116"/>
                  </a:lnTo>
                  <a:lnTo>
                    <a:pt x="0" y="110"/>
                  </a:lnTo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2" name="Freeform 161"/>
            <p:cNvSpPr>
              <a:spLocks/>
            </p:cNvSpPr>
            <p:nvPr/>
          </p:nvSpPr>
          <p:spPr bwMode="auto">
            <a:xfrm>
              <a:off x="7100887" y="4724400"/>
              <a:ext cx="222250" cy="558800"/>
            </a:xfrm>
            <a:custGeom>
              <a:avLst/>
              <a:gdLst>
                <a:gd name="T0" fmla="*/ 2147483647 w 140"/>
                <a:gd name="T1" fmla="*/ 2147483647 h 352"/>
                <a:gd name="T2" fmla="*/ 2147483647 w 140"/>
                <a:gd name="T3" fmla="*/ 2147483647 h 352"/>
                <a:gd name="T4" fmla="*/ 2147483647 w 140"/>
                <a:gd name="T5" fmla="*/ 2147483647 h 352"/>
                <a:gd name="T6" fmla="*/ 2147483647 w 140"/>
                <a:gd name="T7" fmla="*/ 2147483647 h 352"/>
                <a:gd name="T8" fmla="*/ 2147483647 w 140"/>
                <a:gd name="T9" fmla="*/ 2147483647 h 352"/>
                <a:gd name="T10" fmla="*/ 2147483647 w 140"/>
                <a:gd name="T11" fmla="*/ 2147483647 h 352"/>
                <a:gd name="T12" fmla="*/ 2147483647 w 140"/>
                <a:gd name="T13" fmla="*/ 2147483647 h 352"/>
                <a:gd name="T14" fmla="*/ 2147483647 w 140"/>
                <a:gd name="T15" fmla="*/ 2147483647 h 352"/>
                <a:gd name="T16" fmla="*/ 2147483647 w 140"/>
                <a:gd name="T17" fmla="*/ 2147483647 h 352"/>
                <a:gd name="T18" fmla="*/ 2147483647 w 140"/>
                <a:gd name="T19" fmla="*/ 2147483647 h 352"/>
                <a:gd name="T20" fmla="*/ 2147483647 w 140"/>
                <a:gd name="T21" fmla="*/ 2147483647 h 352"/>
                <a:gd name="T22" fmla="*/ 2147483647 w 140"/>
                <a:gd name="T23" fmla="*/ 2147483647 h 352"/>
                <a:gd name="T24" fmla="*/ 2147483647 w 140"/>
                <a:gd name="T25" fmla="*/ 2147483647 h 352"/>
                <a:gd name="T26" fmla="*/ 2147483647 w 140"/>
                <a:gd name="T27" fmla="*/ 2147483647 h 352"/>
                <a:gd name="T28" fmla="*/ 2147483647 w 140"/>
                <a:gd name="T29" fmla="*/ 2147483647 h 352"/>
                <a:gd name="T30" fmla="*/ 2147483647 w 140"/>
                <a:gd name="T31" fmla="*/ 2147483647 h 352"/>
                <a:gd name="T32" fmla="*/ 2147483647 w 140"/>
                <a:gd name="T33" fmla="*/ 2147483647 h 352"/>
                <a:gd name="T34" fmla="*/ 2147483647 w 140"/>
                <a:gd name="T35" fmla="*/ 2147483647 h 352"/>
                <a:gd name="T36" fmla="*/ 2147483647 w 140"/>
                <a:gd name="T37" fmla="*/ 2147483647 h 352"/>
                <a:gd name="T38" fmla="*/ 2147483647 w 140"/>
                <a:gd name="T39" fmla="*/ 2147483647 h 352"/>
                <a:gd name="T40" fmla="*/ 2147483647 w 140"/>
                <a:gd name="T41" fmla="*/ 2147483647 h 352"/>
                <a:gd name="T42" fmla="*/ 2147483647 w 140"/>
                <a:gd name="T43" fmla="*/ 2147483647 h 352"/>
                <a:gd name="T44" fmla="*/ 2147483647 w 140"/>
                <a:gd name="T45" fmla="*/ 2147483647 h 352"/>
                <a:gd name="T46" fmla="*/ 2147483647 w 140"/>
                <a:gd name="T47" fmla="*/ 2147483647 h 352"/>
                <a:gd name="T48" fmla="*/ 2147483647 w 140"/>
                <a:gd name="T49" fmla="*/ 2147483647 h 352"/>
                <a:gd name="T50" fmla="*/ 2147483647 w 140"/>
                <a:gd name="T51" fmla="*/ 2147483647 h 352"/>
                <a:gd name="T52" fmla="*/ 2147483647 w 140"/>
                <a:gd name="T53" fmla="*/ 2147483647 h 352"/>
                <a:gd name="T54" fmla="*/ 0 w 140"/>
                <a:gd name="T55" fmla="*/ 2147483647 h 352"/>
                <a:gd name="T56" fmla="*/ 2147483647 w 140"/>
                <a:gd name="T57" fmla="*/ 2147483647 h 352"/>
                <a:gd name="T58" fmla="*/ 2147483647 w 140"/>
                <a:gd name="T59" fmla="*/ 2147483647 h 352"/>
                <a:gd name="T60" fmla="*/ 2147483647 w 140"/>
                <a:gd name="T61" fmla="*/ 2147483647 h 352"/>
                <a:gd name="T62" fmla="*/ 2147483647 w 140"/>
                <a:gd name="T63" fmla="*/ 2147483647 h 352"/>
                <a:gd name="T64" fmla="*/ 2147483647 w 140"/>
                <a:gd name="T65" fmla="*/ 2147483647 h 352"/>
                <a:gd name="T66" fmla="*/ 2147483647 w 140"/>
                <a:gd name="T67" fmla="*/ 2147483647 h 352"/>
                <a:gd name="T68" fmla="*/ 2147483647 w 140"/>
                <a:gd name="T69" fmla="*/ 2147483647 h 352"/>
                <a:gd name="T70" fmla="*/ 2147483647 w 140"/>
                <a:gd name="T71" fmla="*/ 2147483647 h 352"/>
                <a:gd name="T72" fmla="*/ 2147483647 w 140"/>
                <a:gd name="T73" fmla="*/ 2147483647 h 352"/>
                <a:gd name="T74" fmla="*/ 2147483647 w 140"/>
                <a:gd name="T75" fmla="*/ 2147483647 h 352"/>
                <a:gd name="T76" fmla="*/ 2147483647 w 140"/>
                <a:gd name="T77" fmla="*/ 2147483647 h 352"/>
                <a:gd name="T78" fmla="*/ 2147483647 w 140"/>
                <a:gd name="T79" fmla="*/ 2147483647 h 352"/>
                <a:gd name="T80" fmla="*/ 2147483647 w 140"/>
                <a:gd name="T81" fmla="*/ 2147483647 h 352"/>
                <a:gd name="T82" fmla="*/ 2147483647 w 140"/>
                <a:gd name="T83" fmla="*/ 0 h 352"/>
                <a:gd name="T84" fmla="*/ 2147483647 w 140"/>
                <a:gd name="T85" fmla="*/ 2147483647 h 352"/>
                <a:gd name="T86" fmla="*/ 2147483647 w 140"/>
                <a:gd name="T87" fmla="*/ 2147483647 h 352"/>
                <a:gd name="T88" fmla="*/ 2147483647 w 140"/>
                <a:gd name="T89" fmla="*/ 2147483647 h 352"/>
                <a:gd name="T90" fmla="*/ 2147483647 w 140"/>
                <a:gd name="T91" fmla="*/ 2147483647 h 352"/>
                <a:gd name="T92" fmla="*/ 2147483647 w 140"/>
                <a:gd name="T93" fmla="*/ 2147483647 h 352"/>
                <a:gd name="T94" fmla="*/ 2147483647 w 140"/>
                <a:gd name="T95" fmla="*/ 2147483647 h 352"/>
                <a:gd name="T96" fmla="*/ 2147483647 w 140"/>
                <a:gd name="T97" fmla="*/ 2147483647 h 352"/>
                <a:gd name="T98" fmla="*/ 2147483647 w 140"/>
                <a:gd name="T99" fmla="*/ 2147483647 h 352"/>
                <a:gd name="T100" fmla="*/ 2147483647 w 140"/>
                <a:gd name="T101" fmla="*/ 2147483647 h 352"/>
                <a:gd name="T102" fmla="*/ 2147483647 w 140"/>
                <a:gd name="T103" fmla="*/ 2147483647 h 352"/>
                <a:gd name="T104" fmla="*/ 2147483647 w 140"/>
                <a:gd name="T105" fmla="*/ 2147483647 h 352"/>
                <a:gd name="T106" fmla="*/ 2147483647 w 140"/>
                <a:gd name="T107" fmla="*/ 2147483647 h 352"/>
                <a:gd name="T108" fmla="*/ 2147483647 w 140"/>
                <a:gd name="T109" fmla="*/ 2147483647 h 352"/>
                <a:gd name="T110" fmla="*/ 2147483647 w 140"/>
                <a:gd name="T111" fmla="*/ 2147483647 h 352"/>
                <a:gd name="T112" fmla="*/ 2147483647 w 140"/>
                <a:gd name="T113" fmla="*/ 2147483647 h 352"/>
                <a:gd name="T114" fmla="*/ 2147483647 w 140"/>
                <a:gd name="T115" fmla="*/ 2147483647 h 352"/>
                <a:gd name="T116" fmla="*/ 2147483647 w 140"/>
                <a:gd name="T117" fmla="*/ 2147483647 h 352"/>
                <a:gd name="T118" fmla="*/ 2147483647 w 140"/>
                <a:gd name="T119" fmla="*/ 2147483647 h 352"/>
                <a:gd name="T120" fmla="*/ 2147483647 w 140"/>
                <a:gd name="T121" fmla="*/ 2147483647 h 352"/>
                <a:gd name="T122" fmla="*/ 2147483647 w 140"/>
                <a:gd name="T123" fmla="*/ 2147483647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352"/>
                <a:gd name="T188" fmla="*/ 140 w 140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352">
                  <a:moveTo>
                    <a:pt x="114" y="230"/>
                  </a:moveTo>
                  <a:lnTo>
                    <a:pt x="122" y="236"/>
                  </a:lnTo>
                  <a:lnTo>
                    <a:pt x="132" y="244"/>
                  </a:lnTo>
                  <a:lnTo>
                    <a:pt x="138" y="254"/>
                  </a:lnTo>
                  <a:lnTo>
                    <a:pt x="140" y="264"/>
                  </a:lnTo>
                  <a:lnTo>
                    <a:pt x="140" y="266"/>
                  </a:lnTo>
                  <a:lnTo>
                    <a:pt x="138" y="268"/>
                  </a:lnTo>
                  <a:lnTo>
                    <a:pt x="136" y="270"/>
                  </a:lnTo>
                  <a:lnTo>
                    <a:pt x="134" y="274"/>
                  </a:lnTo>
                  <a:lnTo>
                    <a:pt x="138" y="294"/>
                  </a:lnTo>
                  <a:lnTo>
                    <a:pt x="138" y="302"/>
                  </a:lnTo>
                  <a:lnTo>
                    <a:pt x="136" y="312"/>
                  </a:lnTo>
                  <a:lnTo>
                    <a:pt x="134" y="314"/>
                  </a:lnTo>
                  <a:lnTo>
                    <a:pt x="132" y="314"/>
                  </a:lnTo>
                  <a:lnTo>
                    <a:pt x="124" y="314"/>
                  </a:lnTo>
                  <a:lnTo>
                    <a:pt x="114" y="322"/>
                  </a:lnTo>
                  <a:lnTo>
                    <a:pt x="108" y="328"/>
                  </a:lnTo>
                  <a:lnTo>
                    <a:pt x="104" y="332"/>
                  </a:lnTo>
                  <a:lnTo>
                    <a:pt x="106" y="336"/>
                  </a:lnTo>
                  <a:lnTo>
                    <a:pt x="108" y="338"/>
                  </a:lnTo>
                  <a:lnTo>
                    <a:pt x="106" y="342"/>
                  </a:lnTo>
                  <a:lnTo>
                    <a:pt x="104" y="346"/>
                  </a:lnTo>
                  <a:lnTo>
                    <a:pt x="106" y="350"/>
                  </a:lnTo>
                  <a:lnTo>
                    <a:pt x="106" y="352"/>
                  </a:lnTo>
                  <a:lnTo>
                    <a:pt x="104" y="352"/>
                  </a:lnTo>
                  <a:lnTo>
                    <a:pt x="102" y="352"/>
                  </a:lnTo>
                  <a:lnTo>
                    <a:pt x="96" y="348"/>
                  </a:lnTo>
                  <a:lnTo>
                    <a:pt x="88" y="338"/>
                  </a:lnTo>
                  <a:lnTo>
                    <a:pt x="80" y="324"/>
                  </a:lnTo>
                  <a:lnTo>
                    <a:pt x="76" y="318"/>
                  </a:lnTo>
                  <a:lnTo>
                    <a:pt x="76" y="314"/>
                  </a:lnTo>
                  <a:lnTo>
                    <a:pt x="78" y="302"/>
                  </a:lnTo>
                  <a:lnTo>
                    <a:pt x="82" y="292"/>
                  </a:lnTo>
                  <a:lnTo>
                    <a:pt x="88" y="282"/>
                  </a:lnTo>
                  <a:lnTo>
                    <a:pt x="90" y="270"/>
                  </a:lnTo>
                  <a:lnTo>
                    <a:pt x="88" y="258"/>
                  </a:lnTo>
                  <a:lnTo>
                    <a:pt x="84" y="246"/>
                  </a:lnTo>
                  <a:lnTo>
                    <a:pt x="80" y="240"/>
                  </a:lnTo>
                  <a:lnTo>
                    <a:pt x="76" y="236"/>
                  </a:lnTo>
                  <a:lnTo>
                    <a:pt x="72" y="232"/>
                  </a:lnTo>
                  <a:lnTo>
                    <a:pt x="66" y="232"/>
                  </a:lnTo>
                  <a:lnTo>
                    <a:pt x="60" y="234"/>
                  </a:lnTo>
                  <a:lnTo>
                    <a:pt x="56" y="236"/>
                  </a:lnTo>
                  <a:lnTo>
                    <a:pt x="52" y="240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40" y="238"/>
                  </a:lnTo>
                  <a:lnTo>
                    <a:pt x="34" y="230"/>
                  </a:lnTo>
                  <a:lnTo>
                    <a:pt x="26" y="216"/>
                  </a:lnTo>
                  <a:lnTo>
                    <a:pt x="22" y="214"/>
                  </a:lnTo>
                  <a:lnTo>
                    <a:pt x="18" y="212"/>
                  </a:lnTo>
                  <a:lnTo>
                    <a:pt x="10" y="210"/>
                  </a:lnTo>
                  <a:lnTo>
                    <a:pt x="6" y="210"/>
                  </a:lnTo>
                  <a:lnTo>
                    <a:pt x="2" y="208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8" y="188"/>
                  </a:lnTo>
                  <a:lnTo>
                    <a:pt x="12" y="184"/>
                  </a:lnTo>
                  <a:lnTo>
                    <a:pt x="18" y="172"/>
                  </a:lnTo>
                  <a:lnTo>
                    <a:pt x="22" y="164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8" y="140"/>
                  </a:lnTo>
                  <a:lnTo>
                    <a:pt x="34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18"/>
                  </a:lnTo>
                  <a:lnTo>
                    <a:pt x="34" y="112"/>
                  </a:lnTo>
                  <a:lnTo>
                    <a:pt x="32" y="106"/>
                  </a:lnTo>
                  <a:lnTo>
                    <a:pt x="30" y="98"/>
                  </a:lnTo>
                  <a:lnTo>
                    <a:pt x="32" y="88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4"/>
                  </a:lnTo>
                  <a:lnTo>
                    <a:pt x="44" y="58"/>
                  </a:lnTo>
                  <a:lnTo>
                    <a:pt x="48" y="48"/>
                  </a:lnTo>
                  <a:lnTo>
                    <a:pt x="44" y="38"/>
                  </a:lnTo>
                  <a:lnTo>
                    <a:pt x="40" y="26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46" y="4"/>
                  </a:lnTo>
                  <a:lnTo>
                    <a:pt x="56" y="4"/>
                  </a:lnTo>
                  <a:lnTo>
                    <a:pt x="66" y="2"/>
                  </a:lnTo>
                  <a:lnTo>
                    <a:pt x="68" y="18"/>
                  </a:lnTo>
                  <a:lnTo>
                    <a:pt x="72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80" y="44"/>
                  </a:lnTo>
                  <a:lnTo>
                    <a:pt x="82" y="46"/>
                  </a:lnTo>
                  <a:lnTo>
                    <a:pt x="82" y="98"/>
                  </a:lnTo>
                  <a:lnTo>
                    <a:pt x="76" y="120"/>
                  </a:lnTo>
                  <a:lnTo>
                    <a:pt x="72" y="132"/>
                  </a:lnTo>
                  <a:lnTo>
                    <a:pt x="68" y="136"/>
                  </a:lnTo>
                  <a:lnTo>
                    <a:pt x="66" y="138"/>
                  </a:lnTo>
                  <a:lnTo>
                    <a:pt x="68" y="144"/>
                  </a:lnTo>
                  <a:lnTo>
                    <a:pt x="72" y="148"/>
                  </a:lnTo>
                  <a:lnTo>
                    <a:pt x="74" y="152"/>
                  </a:lnTo>
                  <a:lnTo>
                    <a:pt x="76" y="160"/>
                  </a:lnTo>
                  <a:lnTo>
                    <a:pt x="78" y="180"/>
                  </a:lnTo>
                  <a:lnTo>
                    <a:pt x="80" y="190"/>
                  </a:lnTo>
                  <a:lnTo>
                    <a:pt x="84" y="198"/>
                  </a:lnTo>
                  <a:lnTo>
                    <a:pt x="86" y="202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14"/>
                  </a:lnTo>
                  <a:lnTo>
                    <a:pt x="86" y="220"/>
                  </a:lnTo>
                  <a:lnTo>
                    <a:pt x="88" y="224"/>
                  </a:lnTo>
                  <a:lnTo>
                    <a:pt x="90" y="228"/>
                  </a:lnTo>
                  <a:lnTo>
                    <a:pt x="94" y="232"/>
                  </a:lnTo>
                  <a:lnTo>
                    <a:pt x="98" y="232"/>
                  </a:lnTo>
                  <a:lnTo>
                    <a:pt x="98" y="228"/>
                  </a:lnTo>
                  <a:lnTo>
                    <a:pt x="100" y="224"/>
                  </a:lnTo>
                  <a:lnTo>
                    <a:pt x="116" y="232"/>
                  </a:lnTo>
                  <a:lnTo>
                    <a:pt x="116" y="230"/>
                  </a:lnTo>
                  <a:lnTo>
                    <a:pt x="114" y="228"/>
                  </a:lnTo>
                  <a:lnTo>
                    <a:pt x="116" y="222"/>
                  </a:lnTo>
                  <a:lnTo>
                    <a:pt x="114" y="230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3" name="Freeform 162"/>
            <p:cNvSpPr>
              <a:spLocks/>
            </p:cNvSpPr>
            <p:nvPr/>
          </p:nvSpPr>
          <p:spPr bwMode="auto">
            <a:xfrm>
              <a:off x="6900862" y="4778375"/>
              <a:ext cx="809625" cy="1285875"/>
            </a:xfrm>
            <a:custGeom>
              <a:avLst/>
              <a:gdLst>
                <a:gd name="T0" fmla="*/ 2147483647 w 510"/>
                <a:gd name="T1" fmla="*/ 2147483647 h 810"/>
                <a:gd name="T2" fmla="*/ 2147483647 w 510"/>
                <a:gd name="T3" fmla="*/ 2147483647 h 810"/>
                <a:gd name="T4" fmla="*/ 2147483647 w 510"/>
                <a:gd name="T5" fmla="*/ 2147483647 h 810"/>
                <a:gd name="T6" fmla="*/ 2147483647 w 510"/>
                <a:gd name="T7" fmla="*/ 2147483647 h 810"/>
                <a:gd name="T8" fmla="*/ 2147483647 w 510"/>
                <a:gd name="T9" fmla="*/ 2147483647 h 810"/>
                <a:gd name="T10" fmla="*/ 2147483647 w 510"/>
                <a:gd name="T11" fmla="*/ 2147483647 h 810"/>
                <a:gd name="T12" fmla="*/ 2147483647 w 510"/>
                <a:gd name="T13" fmla="*/ 2147483647 h 810"/>
                <a:gd name="T14" fmla="*/ 2147483647 w 510"/>
                <a:gd name="T15" fmla="*/ 2147483647 h 810"/>
                <a:gd name="T16" fmla="*/ 2147483647 w 510"/>
                <a:gd name="T17" fmla="*/ 2147483647 h 810"/>
                <a:gd name="T18" fmla="*/ 2147483647 w 510"/>
                <a:gd name="T19" fmla="*/ 2147483647 h 810"/>
                <a:gd name="T20" fmla="*/ 2147483647 w 510"/>
                <a:gd name="T21" fmla="*/ 2147483647 h 810"/>
                <a:gd name="T22" fmla="*/ 2147483647 w 510"/>
                <a:gd name="T23" fmla="*/ 2147483647 h 810"/>
                <a:gd name="T24" fmla="*/ 2147483647 w 510"/>
                <a:gd name="T25" fmla="*/ 2147483647 h 810"/>
                <a:gd name="T26" fmla="*/ 0 w 510"/>
                <a:gd name="T27" fmla="*/ 2147483647 h 810"/>
                <a:gd name="T28" fmla="*/ 2147483647 w 510"/>
                <a:gd name="T29" fmla="*/ 2147483647 h 810"/>
                <a:gd name="T30" fmla="*/ 2147483647 w 510"/>
                <a:gd name="T31" fmla="*/ 2147483647 h 810"/>
                <a:gd name="T32" fmla="*/ 2147483647 w 510"/>
                <a:gd name="T33" fmla="*/ 2147483647 h 810"/>
                <a:gd name="T34" fmla="*/ 2147483647 w 510"/>
                <a:gd name="T35" fmla="*/ 2147483647 h 810"/>
                <a:gd name="T36" fmla="*/ 2147483647 w 510"/>
                <a:gd name="T37" fmla="*/ 2147483647 h 810"/>
                <a:gd name="T38" fmla="*/ 2147483647 w 510"/>
                <a:gd name="T39" fmla="*/ 2147483647 h 810"/>
                <a:gd name="T40" fmla="*/ 2147483647 w 510"/>
                <a:gd name="T41" fmla="*/ 2147483647 h 810"/>
                <a:gd name="T42" fmla="*/ 2147483647 w 510"/>
                <a:gd name="T43" fmla="*/ 2147483647 h 810"/>
                <a:gd name="T44" fmla="*/ 2147483647 w 510"/>
                <a:gd name="T45" fmla="*/ 2147483647 h 810"/>
                <a:gd name="T46" fmla="*/ 2147483647 w 510"/>
                <a:gd name="T47" fmla="*/ 2147483647 h 810"/>
                <a:gd name="T48" fmla="*/ 2147483647 w 510"/>
                <a:gd name="T49" fmla="*/ 2147483647 h 810"/>
                <a:gd name="T50" fmla="*/ 2147483647 w 510"/>
                <a:gd name="T51" fmla="*/ 2147483647 h 810"/>
                <a:gd name="T52" fmla="*/ 2147483647 w 510"/>
                <a:gd name="T53" fmla="*/ 2147483647 h 810"/>
                <a:gd name="T54" fmla="*/ 2147483647 w 510"/>
                <a:gd name="T55" fmla="*/ 2147483647 h 810"/>
                <a:gd name="T56" fmla="*/ 2147483647 w 510"/>
                <a:gd name="T57" fmla="*/ 2147483647 h 810"/>
                <a:gd name="T58" fmla="*/ 2147483647 w 510"/>
                <a:gd name="T59" fmla="*/ 2147483647 h 810"/>
                <a:gd name="T60" fmla="*/ 2147483647 w 510"/>
                <a:gd name="T61" fmla="*/ 2147483647 h 810"/>
                <a:gd name="T62" fmla="*/ 2147483647 w 510"/>
                <a:gd name="T63" fmla="*/ 2147483647 h 810"/>
                <a:gd name="T64" fmla="*/ 2147483647 w 510"/>
                <a:gd name="T65" fmla="*/ 2147483647 h 810"/>
                <a:gd name="T66" fmla="*/ 2147483647 w 510"/>
                <a:gd name="T67" fmla="*/ 2147483647 h 810"/>
                <a:gd name="T68" fmla="*/ 2147483647 w 510"/>
                <a:gd name="T69" fmla="*/ 2147483647 h 810"/>
                <a:gd name="T70" fmla="*/ 2147483647 w 510"/>
                <a:gd name="T71" fmla="*/ 2147483647 h 810"/>
                <a:gd name="T72" fmla="*/ 2147483647 w 510"/>
                <a:gd name="T73" fmla="*/ 2147483647 h 810"/>
                <a:gd name="T74" fmla="*/ 2147483647 w 510"/>
                <a:gd name="T75" fmla="*/ 2147483647 h 810"/>
                <a:gd name="T76" fmla="*/ 2147483647 w 510"/>
                <a:gd name="T77" fmla="*/ 2147483647 h 810"/>
                <a:gd name="T78" fmla="*/ 2147483647 w 510"/>
                <a:gd name="T79" fmla="*/ 2147483647 h 810"/>
                <a:gd name="T80" fmla="*/ 2147483647 w 510"/>
                <a:gd name="T81" fmla="*/ 2147483647 h 810"/>
                <a:gd name="T82" fmla="*/ 2147483647 w 510"/>
                <a:gd name="T83" fmla="*/ 2147483647 h 810"/>
                <a:gd name="T84" fmla="*/ 2147483647 w 510"/>
                <a:gd name="T85" fmla="*/ 2147483647 h 810"/>
                <a:gd name="T86" fmla="*/ 2147483647 w 510"/>
                <a:gd name="T87" fmla="*/ 2147483647 h 810"/>
                <a:gd name="T88" fmla="*/ 2147483647 w 510"/>
                <a:gd name="T89" fmla="*/ 2147483647 h 810"/>
                <a:gd name="T90" fmla="*/ 2147483647 w 510"/>
                <a:gd name="T91" fmla="*/ 2147483647 h 810"/>
                <a:gd name="T92" fmla="*/ 2147483647 w 510"/>
                <a:gd name="T93" fmla="*/ 2147483647 h 810"/>
                <a:gd name="T94" fmla="*/ 2147483647 w 510"/>
                <a:gd name="T95" fmla="*/ 2147483647 h 810"/>
                <a:gd name="T96" fmla="*/ 2147483647 w 510"/>
                <a:gd name="T97" fmla="*/ 2147483647 h 810"/>
                <a:gd name="T98" fmla="*/ 2147483647 w 510"/>
                <a:gd name="T99" fmla="*/ 2147483647 h 810"/>
                <a:gd name="T100" fmla="*/ 2147483647 w 510"/>
                <a:gd name="T101" fmla="*/ 2147483647 h 810"/>
                <a:gd name="T102" fmla="*/ 2147483647 w 510"/>
                <a:gd name="T103" fmla="*/ 2147483647 h 810"/>
                <a:gd name="T104" fmla="*/ 2147483647 w 510"/>
                <a:gd name="T105" fmla="*/ 2147483647 h 810"/>
                <a:gd name="T106" fmla="*/ 2147483647 w 510"/>
                <a:gd name="T107" fmla="*/ 2147483647 h 810"/>
                <a:gd name="T108" fmla="*/ 2147483647 w 510"/>
                <a:gd name="T109" fmla="*/ 2147483647 h 810"/>
                <a:gd name="T110" fmla="*/ 2147483647 w 510"/>
                <a:gd name="T111" fmla="*/ 2147483647 h 810"/>
                <a:gd name="T112" fmla="*/ 2147483647 w 510"/>
                <a:gd name="T113" fmla="*/ 2147483647 h 810"/>
                <a:gd name="T114" fmla="*/ 2147483647 w 510"/>
                <a:gd name="T115" fmla="*/ 2147483647 h 810"/>
                <a:gd name="T116" fmla="*/ 2147483647 w 510"/>
                <a:gd name="T117" fmla="*/ 2147483647 h 810"/>
                <a:gd name="T118" fmla="*/ 2147483647 w 510"/>
                <a:gd name="T119" fmla="*/ 2147483647 h 810"/>
                <a:gd name="T120" fmla="*/ 2147483647 w 510"/>
                <a:gd name="T121" fmla="*/ 2147483647 h 8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0"/>
                <a:gd name="T184" fmla="*/ 0 h 810"/>
                <a:gd name="T185" fmla="*/ 510 w 510"/>
                <a:gd name="T186" fmla="*/ 810 h 8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0" h="810">
                  <a:moveTo>
                    <a:pt x="240" y="196"/>
                  </a:moveTo>
                  <a:lnTo>
                    <a:pt x="248" y="202"/>
                  </a:lnTo>
                  <a:lnTo>
                    <a:pt x="258" y="210"/>
                  </a:lnTo>
                  <a:lnTo>
                    <a:pt x="264" y="220"/>
                  </a:lnTo>
                  <a:lnTo>
                    <a:pt x="266" y="230"/>
                  </a:lnTo>
                  <a:lnTo>
                    <a:pt x="266" y="232"/>
                  </a:lnTo>
                  <a:lnTo>
                    <a:pt x="264" y="234"/>
                  </a:lnTo>
                  <a:lnTo>
                    <a:pt x="262" y="236"/>
                  </a:lnTo>
                  <a:lnTo>
                    <a:pt x="260" y="240"/>
                  </a:lnTo>
                  <a:lnTo>
                    <a:pt x="264" y="260"/>
                  </a:lnTo>
                  <a:lnTo>
                    <a:pt x="264" y="268"/>
                  </a:lnTo>
                  <a:lnTo>
                    <a:pt x="262" y="278"/>
                  </a:lnTo>
                  <a:lnTo>
                    <a:pt x="260" y="280"/>
                  </a:lnTo>
                  <a:lnTo>
                    <a:pt x="258" y="280"/>
                  </a:lnTo>
                  <a:lnTo>
                    <a:pt x="250" y="280"/>
                  </a:lnTo>
                  <a:lnTo>
                    <a:pt x="240" y="288"/>
                  </a:lnTo>
                  <a:lnTo>
                    <a:pt x="234" y="294"/>
                  </a:lnTo>
                  <a:lnTo>
                    <a:pt x="230" y="298"/>
                  </a:lnTo>
                  <a:lnTo>
                    <a:pt x="232" y="302"/>
                  </a:lnTo>
                  <a:lnTo>
                    <a:pt x="234" y="304"/>
                  </a:lnTo>
                  <a:lnTo>
                    <a:pt x="232" y="308"/>
                  </a:lnTo>
                  <a:lnTo>
                    <a:pt x="230" y="312"/>
                  </a:lnTo>
                  <a:lnTo>
                    <a:pt x="232" y="316"/>
                  </a:lnTo>
                  <a:lnTo>
                    <a:pt x="232" y="318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2" y="314"/>
                  </a:lnTo>
                  <a:lnTo>
                    <a:pt x="214" y="304"/>
                  </a:lnTo>
                  <a:lnTo>
                    <a:pt x="206" y="290"/>
                  </a:lnTo>
                  <a:lnTo>
                    <a:pt x="202" y="284"/>
                  </a:lnTo>
                  <a:lnTo>
                    <a:pt x="202" y="280"/>
                  </a:lnTo>
                  <a:lnTo>
                    <a:pt x="204" y="268"/>
                  </a:lnTo>
                  <a:lnTo>
                    <a:pt x="208" y="258"/>
                  </a:lnTo>
                  <a:lnTo>
                    <a:pt x="214" y="248"/>
                  </a:lnTo>
                  <a:lnTo>
                    <a:pt x="216" y="236"/>
                  </a:lnTo>
                  <a:lnTo>
                    <a:pt x="214" y="224"/>
                  </a:lnTo>
                  <a:lnTo>
                    <a:pt x="210" y="212"/>
                  </a:lnTo>
                  <a:lnTo>
                    <a:pt x="206" y="206"/>
                  </a:lnTo>
                  <a:lnTo>
                    <a:pt x="202" y="202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200"/>
                  </a:lnTo>
                  <a:lnTo>
                    <a:pt x="182" y="202"/>
                  </a:lnTo>
                  <a:lnTo>
                    <a:pt x="178" y="206"/>
                  </a:lnTo>
                  <a:lnTo>
                    <a:pt x="172" y="208"/>
                  </a:lnTo>
                  <a:lnTo>
                    <a:pt x="170" y="206"/>
                  </a:lnTo>
                  <a:lnTo>
                    <a:pt x="166" y="204"/>
                  </a:lnTo>
                  <a:lnTo>
                    <a:pt x="160" y="196"/>
                  </a:lnTo>
                  <a:lnTo>
                    <a:pt x="152" y="182"/>
                  </a:lnTo>
                  <a:lnTo>
                    <a:pt x="114" y="196"/>
                  </a:lnTo>
                  <a:lnTo>
                    <a:pt x="76" y="208"/>
                  </a:lnTo>
                  <a:lnTo>
                    <a:pt x="50" y="214"/>
                  </a:lnTo>
                  <a:lnTo>
                    <a:pt x="26" y="224"/>
                  </a:lnTo>
                  <a:lnTo>
                    <a:pt x="14" y="228"/>
                  </a:lnTo>
                  <a:lnTo>
                    <a:pt x="6" y="232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4"/>
                  </a:lnTo>
                  <a:lnTo>
                    <a:pt x="6" y="264"/>
                  </a:lnTo>
                  <a:lnTo>
                    <a:pt x="10" y="264"/>
                  </a:lnTo>
                  <a:lnTo>
                    <a:pt x="10" y="288"/>
                  </a:lnTo>
                  <a:lnTo>
                    <a:pt x="52" y="288"/>
                  </a:lnTo>
                  <a:lnTo>
                    <a:pt x="54" y="292"/>
                  </a:lnTo>
                  <a:lnTo>
                    <a:pt x="58" y="296"/>
                  </a:lnTo>
                  <a:lnTo>
                    <a:pt x="68" y="302"/>
                  </a:lnTo>
                  <a:lnTo>
                    <a:pt x="94" y="312"/>
                  </a:lnTo>
                  <a:lnTo>
                    <a:pt x="106" y="318"/>
                  </a:lnTo>
                  <a:lnTo>
                    <a:pt x="116" y="326"/>
                  </a:lnTo>
                  <a:lnTo>
                    <a:pt x="120" y="330"/>
                  </a:lnTo>
                  <a:lnTo>
                    <a:pt x="124" y="336"/>
                  </a:lnTo>
                  <a:lnTo>
                    <a:pt x="126" y="344"/>
                  </a:lnTo>
                  <a:lnTo>
                    <a:pt x="126" y="352"/>
                  </a:lnTo>
                  <a:lnTo>
                    <a:pt x="126" y="364"/>
                  </a:lnTo>
                  <a:lnTo>
                    <a:pt x="124" y="374"/>
                  </a:lnTo>
                  <a:lnTo>
                    <a:pt x="118" y="396"/>
                  </a:lnTo>
                  <a:lnTo>
                    <a:pt x="112" y="416"/>
                  </a:lnTo>
                  <a:lnTo>
                    <a:pt x="110" y="426"/>
                  </a:lnTo>
                  <a:lnTo>
                    <a:pt x="108" y="434"/>
                  </a:lnTo>
                  <a:lnTo>
                    <a:pt x="110" y="444"/>
                  </a:lnTo>
                  <a:lnTo>
                    <a:pt x="114" y="452"/>
                  </a:lnTo>
                  <a:lnTo>
                    <a:pt x="116" y="460"/>
                  </a:lnTo>
                  <a:lnTo>
                    <a:pt x="118" y="468"/>
                  </a:lnTo>
                  <a:lnTo>
                    <a:pt x="118" y="474"/>
                  </a:lnTo>
                  <a:lnTo>
                    <a:pt x="114" y="480"/>
                  </a:lnTo>
                  <a:lnTo>
                    <a:pt x="106" y="490"/>
                  </a:lnTo>
                  <a:lnTo>
                    <a:pt x="96" y="502"/>
                  </a:lnTo>
                  <a:lnTo>
                    <a:pt x="90" y="512"/>
                  </a:lnTo>
                  <a:lnTo>
                    <a:pt x="88" y="520"/>
                  </a:lnTo>
                  <a:lnTo>
                    <a:pt x="88" y="526"/>
                  </a:lnTo>
                  <a:lnTo>
                    <a:pt x="86" y="532"/>
                  </a:lnTo>
                  <a:lnTo>
                    <a:pt x="84" y="540"/>
                  </a:lnTo>
                  <a:lnTo>
                    <a:pt x="56" y="566"/>
                  </a:lnTo>
                  <a:lnTo>
                    <a:pt x="40" y="582"/>
                  </a:lnTo>
                  <a:lnTo>
                    <a:pt x="30" y="590"/>
                  </a:lnTo>
                  <a:lnTo>
                    <a:pt x="32" y="600"/>
                  </a:lnTo>
                  <a:lnTo>
                    <a:pt x="34" y="610"/>
                  </a:lnTo>
                  <a:lnTo>
                    <a:pt x="38" y="630"/>
                  </a:lnTo>
                  <a:lnTo>
                    <a:pt x="38" y="638"/>
                  </a:lnTo>
                  <a:lnTo>
                    <a:pt x="44" y="646"/>
                  </a:lnTo>
                  <a:lnTo>
                    <a:pt x="48" y="658"/>
                  </a:lnTo>
                  <a:lnTo>
                    <a:pt x="52" y="672"/>
                  </a:lnTo>
                  <a:lnTo>
                    <a:pt x="54" y="686"/>
                  </a:lnTo>
                  <a:lnTo>
                    <a:pt x="54" y="706"/>
                  </a:lnTo>
                  <a:lnTo>
                    <a:pt x="52" y="718"/>
                  </a:lnTo>
                  <a:lnTo>
                    <a:pt x="50" y="728"/>
                  </a:lnTo>
                  <a:lnTo>
                    <a:pt x="50" y="752"/>
                  </a:lnTo>
                  <a:lnTo>
                    <a:pt x="46" y="756"/>
                  </a:lnTo>
                  <a:lnTo>
                    <a:pt x="50" y="764"/>
                  </a:lnTo>
                  <a:lnTo>
                    <a:pt x="52" y="768"/>
                  </a:lnTo>
                  <a:lnTo>
                    <a:pt x="52" y="770"/>
                  </a:lnTo>
                  <a:lnTo>
                    <a:pt x="52" y="784"/>
                  </a:lnTo>
                  <a:lnTo>
                    <a:pt x="52" y="794"/>
                  </a:lnTo>
                  <a:lnTo>
                    <a:pt x="56" y="802"/>
                  </a:lnTo>
                  <a:lnTo>
                    <a:pt x="58" y="804"/>
                  </a:lnTo>
                  <a:lnTo>
                    <a:pt x="62" y="808"/>
                  </a:lnTo>
                  <a:lnTo>
                    <a:pt x="72" y="810"/>
                  </a:lnTo>
                  <a:lnTo>
                    <a:pt x="80" y="808"/>
                  </a:lnTo>
                  <a:lnTo>
                    <a:pt x="86" y="806"/>
                  </a:lnTo>
                  <a:lnTo>
                    <a:pt x="88" y="802"/>
                  </a:lnTo>
                  <a:lnTo>
                    <a:pt x="90" y="798"/>
                  </a:lnTo>
                  <a:lnTo>
                    <a:pt x="94" y="786"/>
                  </a:lnTo>
                  <a:lnTo>
                    <a:pt x="96" y="776"/>
                  </a:lnTo>
                  <a:lnTo>
                    <a:pt x="90" y="774"/>
                  </a:lnTo>
                  <a:lnTo>
                    <a:pt x="86" y="772"/>
                  </a:lnTo>
                  <a:lnTo>
                    <a:pt x="86" y="766"/>
                  </a:lnTo>
                  <a:lnTo>
                    <a:pt x="86" y="762"/>
                  </a:lnTo>
                  <a:lnTo>
                    <a:pt x="88" y="758"/>
                  </a:lnTo>
                  <a:lnTo>
                    <a:pt x="94" y="752"/>
                  </a:lnTo>
                  <a:lnTo>
                    <a:pt x="108" y="740"/>
                  </a:lnTo>
                  <a:lnTo>
                    <a:pt x="120" y="732"/>
                  </a:lnTo>
                  <a:lnTo>
                    <a:pt x="132" y="726"/>
                  </a:lnTo>
                  <a:lnTo>
                    <a:pt x="162" y="716"/>
                  </a:lnTo>
                  <a:lnTo>
                    <a:pt x="178" y="710"/>
                  </a:lnTo>
                  <a:lnTo>
                    <a:pt x="194" y="704"/>
                  </a:lnTo>
                  <a:lnTo>
                    <a:pt x="206" y="694"/>
                  </a:lnTo>
                  <a:lnTo>
                    <a:pt x="218" y="684"/>
                  </a:lnTo>
                  <a:lnTo>
                    <a:pt x="220" y="678"/>
                  </a:lnTo>
                  <a:lnTo>
                    <a:pt x="222" y="674"/>
                  </a:lnTo>
                  <a:lnTo>
                    <a:pt x="224" y="670"/>
                  </a:lnTo>
                  <a:lnTo>
                    <a:pt x="222" y="662"/>
                  </a:lnTo>
                  <a:lnTo>
                    <a:pt x="220" y="648"/>
                  </a:lnTo>
                  <a:lnTo>
                    <a:pt x="222" y="638"/>
                  </a:lnTo>
                  <a:lnTo>
                    <a:pt x="224" y="632"/>
                  </a:lnTo>
                  <a:lnTo>
                    <a:pt x="226" y="622"/>
                  </a:lnTo>
                  <a:lnTo>
                    <a:pt x="226" y="612"/>
                  </a:lnTo>
                  <a:lnTo>
                    <a:pt x="228" y="604"/>
                  </a:lnTo>
                  <a:lnTo>
                    <a:pt x="230" y="594"/>
                  </a:lnTo>
                  <a:lnTo>
                    <a:pt x="230" y="586"/>
                  </a:lnTo>
                  <a:lnTo>
                    <a:pt x="224" y="586"/>
                  </a:lnTo>
                  <a:lnTo>
                    <a:pt x="224" y="562"/>
                  </a:lnTo>
                  <a:lnTo>
                    <a:pt x="220" y="554"/>
                  </a:lnTo>
                  <a:lnTo>
                    <a:pt x="218" y="546"/>
                  </a:lnTo>
                  <a:lnTo>
                    <a:pt x="218" y="528"/>
                  </a:lnTo>
                  <a:lnTo>
                    <a:pt x="216" y="522"/>
                  </a:lnTo>
                  <a:lnTo>
                    <a:pt x="216" y="520"/>
                  </a:lnTo>
                  <a:lnTo>
                    <a:pt x="210" y="512"/>
                  </a:lnTo>
                  <a:lnTo>
                    <a:pt x="204" y="506"/>
                  </a:lnTo>
                  <a:lnTo>
                    <a:pt x="204" y="504"/>
                  </a:lnTo>
                  <a:lnTo>
                    <a:pt x="202" y="500"/>
                  </a:lnTo>
                  <a:lnTo>
                    <a:pt x="202" y="494"/>
                  </a:lnTo>
                  <a:lnTo>
                    <a:pt x="206" y="478"/>
                  </a:lnTo>
                  <a:lnTo>
                    <a:pt x="208" y="474"/>
                  </a:lnTo>
                  <a:lnTo>
                    <a:pt x="214" y="470"/>
                  </a:lnTo>
                  <a:lnTo>
                    <a:pt x="220" y="466"/>
                  </a:lnTo>
                  <a:lnTo>
                    <a:pt x="226" y="460"/>
                  </a:lnTo>
                  <a:lnTo>
                    <a:pt x="246" y="446"/>
                  </a:lnTo>
                  <a:lnTo>
                    <a:pt x="266" y="432"/>
                  </a:lnTo>
                  <a:lnTo>
                    <a:pt x="286" y="418"/>
                  </a:lnTo>
                  <a:lnTo>
                    <a:pt x="302" y="404"/>
                  </a:lnTo>
                  <a:lnTo>
                    <a:pt x="336" y="370"/>
                  </a:lnTo>
                  <a:lnTo>
                    <a:pt x="346" y="364"/>
                  </a:lnTo>
                  <a:lnTo>
                    <a:pt x="354" y="358"/>
                  </a:lnTo>
                  <a:lnTo>
                    <a:pt x="376" y="346"/>
                  </a:lnTo>
                  <a:lnTo>
                    <a:pt x="400" y="338"/>
                  </a:lnTo>
                  <a:lnTo>
                    <a:pt x="422" y="328"/>
                  </a:lnTo>
                  <a:lnTo>
                    <a:pt x="440" y="318"/>
                  </a:lnTo>
                  <a:lnTo>
                    <a:pt x="452" y="310"/>
                  </a:lnTo>
                  <a:lnTo>
                    <a:pt x="458" y="306"/>
                  </a:lnTo>
                  <a:lnTo>
                    <a:pt x="462" y="296"/>
                  </a:lnTo>
                  <a:lnTo>
                    <a:pt x="468" y="288"/>
                  </a:lnTo>
                  <a:lnTo>
                    <a:pt x="474" y="282"/>
                  </a:lnTo>
                  <a:lnTo>
                    <a:pt x="484" y="276"/>
                  </a:lnTo>
                  <a:lnTo>
                    <a:pt x="500" y="250"/>
                  </a:lnTo>
                  <a:lnTo>
                    <a:pt x="508" y="236"/>
                  </a:lnTo>
                  <a:lnTo>
                    <a:pt x="510" y="228"/>
                  </a:lnTo>
                  <a:lnTo>
                    <a:pt x="510" y="218"/>
                  </a:lnTo>
                  <a:lnTo>
                    <a:pt x="510" y="208"/>
                  </a:lnTo>
                  <a:lnTo>
                    <a:pt x="506" y="198"/>
                  </a:lnTo>
                  <a:lnTo>
                    <a:pt x="502" y="188"/>
                  </a:lnTo>
                  <a:lnTo>
                    <a:pt x="502" y="176"/>
                  </a:lnTo>
                  <a:lnTo>
                    <a:pt x="504" y="156"/>
                  </a:lnTo>
                  <a:lnTo>
                    <a:pt x="504" y="136"/>
                  </a:lnTo>
                  <a:lnTo>
                    <a:pt x="504" y="122"/>
                  </a:lnTo>
                  <a:lnTo>
                    <a:pt x="502" y="110"/>
                  </a:lnTo>
                  <a:lnTo>
                    <a:pt x="500" y="98"/>
                  </a:lnTo>
                  <a:lnTo>
                    <a:pt x="498" y="82"/>
                  </a:lnTo>
                  <a:lnTo>
                    <a:pt x="500" y="70"/>
                  </a:lnTo>
                  <a:lnTo>
                    <a:pt x="500" y="60"/>
                  </a:lnTo>
                  <a:lnTo>
                    <a:pt x="504" y="38"/>
                  </a:lnTo>
                  <a:lnTo>
                    <a:pt x="504" y="18"/>
                  </a:lnTo>
                  <a:lnTo>
                    <a:pt x="500" y="14"/>
                  </a:lnTo>
                  <a:lnTo>
                    <a:pt x="498" y="10"/>
                  </a:lnTo>
                  <a:lnTo>
                    <a:pt x="496" y="4"/>
                  </a:lnTo>
                  <a:lnTo>
                    <a:pt x="492" y="0"/>
                  </a:lnTo>
                  <a:lnTo>
                    <a:pt x="486" y="8"/>
                  </a:lnTo>
                  <a:lnTo>
                    <a:pt x="478" y="16"/>
                  </a:lnTo>
                  <a:lnTo>
                    <a:pt x="468" y="24"/>
                  </a:lnTo>
                  <a:lnTo>
                    <a:pt x="454" y="32"/>
                  </a:lnTo>
                  <a:lnTo>
                    <a:pt x="442" y="36"/>
                  </a:lnTo>
                  <a:lnTo>
                    <a:pt x="428" y="42"/>
                  </a:lnTo>
                  <a:lnTo>
                    <a:pt x="416" y="44"/>
                  </a:lnTo>
                  <a:lnTo>
                    <a:pt x="404" y="46"/>
                  </a:lnTo>
                  <a:lnTo>
                    <a:pt x="386" y="46"/>
                  </a:lnTo>
                  <a:lnTo>
                    <a:pt x="380" y="46"/>
                  </a:lnTo>
                  <a:lnTo>
                    <a:pt x="374" y="48"/>
                  </a:lnTo>
                  <a:lnTo>
                    <a:pt x="362" y="54"/>
                  </a:lnTo>
                  <a:lnTo>
                    <a:pt x="348" y="62"/>
                  </a:lnTo>
                  <a:lnTo>
                    <a:pt x="340" y="64"/>
                  </a:lnTo>
                  <a:lnTo>
                    <a:pt x="332" y="64"/>
                  </a:lnTo>
                  <a:lnTo>
                    <a:pt x="314" y="64"/>
                  </a:lnTo>
                  <a:lnTo>
                    <a:pt x="296" y="60"/>
                  </a:lnTo>
                  <a:lnTo>
                    <a:pt x="288" y="54"/>
                  </a:lnTo>
                  <a:lnTo>
                    <a:pt x="282" y="52"/>
                  </a:lnTo>
                  <a:lnTo>
                    <a:pt x="276" y="50"/>
                  </a:lnTo>
                  <a:lnTo>
                    <a:pt x="268" y="52"/>
                  </a:lnTo>
                  <a:lnTo>
                    <a:pt x="256" y="56"/>
                  </a:lnTo>
                  <a:lnTo>
                    <a:pt x="234" y="64"/>
                  </a:lnTo>
                  <a:lnTo>
                    <a:pt x="236" y="68"/>
                  </a:lnTo>
                  <a:lnTo>
                    <a:pt x="238" y="72"/>
                  </a:lnTo>
                  <a:lnTo>
                    <a:pt x="236" y="80"/>
                  </a:lnTo>
                  <a:lnTo>
                    <a:pt x="232" y="86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24" y="112"/>
                  </a:lnTo>
                  <a:lnTo>
                    <a:pt x="226" y="126"/>
                  </a:lnTo>
                  <a:lnTo>
                    <a:pt x="226" y="152"/>
                  </a:lnTo>
                  <a:lnTo>
                    <a:pt x="226" y="158"/>
                  </a:lnTo>
                  <a:lnTo>
                    <a:pt x="228" y="164"/>
                  </a:lnTo>
                  <a:lnTo>
                    <a:pt x="234" y="172"/>
                  </a:lnTo>
                  <a:lnTo>
                    <a:pt x="240" y="178"/>
                  </a:lnTo>
                  <a:lnTo>
                    <a:pt x="240" y="182"/>
                  </a:lnTo>
                  <a:lnTo>
                    <a:pt x="242" y="188"/>
                  </a:lnTo>
                  <a:lnTo>
                    <a:pt x="240" y="196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4" name="Freeform 163"/>
            <p:cNvSpPr>
              <a:spLocks/>
            </p:cNvSpPr>
            <p:nvPr/>
          </p:nvSpPr>
          <p:spPr bwMode="auto">
            <a:xfrm>
              <a:off x="6884987" y="5969000"/>
              <a:ext cx="107950" cy="123825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2147483647 h 78"/>
                <a:gd name="T4" fmla="*/ 2147483647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2147483647 w 68"/>
                <a:gd name="T13" fmla="*/ 2147483647 h 78"/>
                <a:gd name="T14" fmla="*/ 2147483647 w 68"/>
                <a:gd name="T15" fmla="*/ 2147483647 h 78"/>
                <a:gd name="T16" fmla="*/ 2147483647 w 68"/>
                <a:gd name="T17" fmla="*/ 2147483647 h 78"/>
                <a:gd name="T18" fmla="*/ 2147483647 w 68"/>
                <a:gd name="T19" fmla="*/ 2147483647 h 78"/>
                <a:gd name="T20" fmla="*/ 2147483647 w 68"/>
                <a:gd name="T21" fmla="*/ 2147483647 h 78"/>
                <a:gd name="T22" fmla="*/ 2147483647 w 68"/>
                <a:gd name="T23" fmla="*/ 2147483647 h 78"/>
                <a:gd name="T24" fmla="*/ 2147483647 w 68"/>
                <a:gd name="T25" fmla="*/ 2147483647 h 78"/>
                <a:gd name="T26" fmla="*/ 2147483647 w 68"/>
                <a:gd name="T27" fmla="*/ 2147483647 h 78"/>
                <a:gd name="T28" fmla="*/ 2147483647 w 68"/>
                <a:gd name="T29" fmla="*/ 2147483647 h 78"/>
                <a:gd name="T30" fmla="*/ 2147483647 w 68"/>
                <a:gd name="T31" fmla="*/ 2147483647 h 78"/>
                <a:gd name="T32" fmla="*/ 2147483647 w 68"/>
                <a:gd name="T33" fmla="*/ 2147483647 h 78"/>
                <a:gd name="T34" fmla="*/ 2147483647 w 68"/>
                <a:gd name="T35" fmla="*/ 2147483647 h 78"/>
                <a:gd name="T36" fmla="*/ 0 w 68"/>
                <a:gd name="T37" fmla="*/ 2147483647 h 78"/>
                <a:gd name="T38" fmla="*/ 2147483647 w 68"/>
                <a:gd name="T39" fmla="*/ 2147483647 h 78"/>
                <a:gd name="T40" fmla="*/ 2147483647 w 68"/>
                <a:gd name="T41" fmla="*/ 2147483647 h 78"/>
                <a:gd name="T42" fmla="*/ 2147483647 w 68"/>
                <a:gd name="T43" fmla="*/ 2147483647 h 78"/>
                <a:gd name="T44" fmla="*/ 2147483647 w 68"/>
                <a:gd name="T45" fmla="*/ 2147483647 h 78"/>
                <a:gd name="T46" fmla="*/ 2147483647 w 68"/>
                <a:gd name="T47" fmla="*/ 2147483647 h 78"/>
                <a:gd name="T48" fmla="*/ 2147483647 w 68"/>
                <a:gd name="T49" fmla="*/ 0 h 78"/>
                <a:gd name="T50" fmla="*/ 2147483647 w 68"/>
                <a:gd name="T51" fmla="*/ 0 h 78"/>
                <a:gd name="T52" fmla="*/ 2147483647 w 68"/>
                <a:gd name="T53" fmla="*/ 0 h 78"/>
                <a:gd name="T54" fmla="*/ 2147483647 w 68"/>
                <a:gd name="T55" fmla="*/ 2147483647 h 78"/>
                <a:gd name="T56" fmla="*/ 2147483647 w 68"/>
                <a:gd name="T57" fmla="*/ 2147483647 h 78"/>
                <a:gd name="T58" fmla="*/ 2147483647 w 68"/>
                <a:gd name="T59" fmla="*/ 2147483647 h 78"/>
                <a:gd name="T60" fmla="*/ 2147483647 w 68"/>
                <a:gd name="T61" fmla="*/ 2147483647 h 78"/>
                <a:gd name="T62" fmla="*/ 2147483647 w 68"/>
                <a:gd name="T63" fmla="*/ 214748364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78"/>
                <a:gd name="T98" fmla="*/ 68 w 6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78">
                  <a:moveTo>
                    <a:pt x="60" y="2"/>
                  </a:moveTo>
                  <a:lnTo>
                    <a:pt x="56" y="6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34"/>
                  </a:lnTo>
                  <a:lnTo>
                    <a:pt x="64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58" y="70"/>
                  </a:lnTo>
                  <a:lnTo>
                    <a:pt x="52" y="76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26" y="76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5" name="Freeform 164"/>
            <p:cNvSpPr>
              <a:spLocks/>
            </p:cNvSpPr>
            <p:nvPr/>
          </p:nvSpPr>
          <p:spPr bwMode="auto">
            <a:xfrm>
              <a:off x="5872162" y="5692775"/>
              <a:ext cx="1168400" cy="936625"/>
            </a:xfrm>
            <a:custGeom>
              <a:avLst/>
              <a:gdLst>
                <a:gd name="T0" fmla="*/ 2147483647 w 736"/>
                <a:gd name="T1" fmla="*/ 2147483647 h 590"/>
                <a:gd name="T2" fmla="*/ 2147483647 w 736"/>
                <a:gd name="T3" fmla="*/ 2147483647 h 590"/>
                <a:gd name="T4" fmla="*/ 2147483647 w 736"/>
                <a:gd name="T5" fmla="*/ 2147483647 h 590"/>
                <a:gd name="T6" fmla="*/ 2147483647 w 736"/>
                <a:gd name="T7" fmla="*/ 2147483647 h 590"/>
                <a:gd name="T8" fmla="*/ 2147483647 w 736"/>
                <a:gd name="T9" fmla="*/ 2147483647 h 590"/>
                <a:gd name="T10" fmla="*/ 2147483647 w 736"/>
                <a:gd name="T11" fmla="*/ 2147483647 h 590"/>
                <a:gd name="T12" fmla="*/ 2147483647 w 736"/>
                <a:gd name="T13" fmla="*/ 2147483647 h 590"/>
                <a:gd name="T14" fmla="*/ 2147483647 w 736"/>
                <a:gd name="T15" fmla="*/ 2147483647 h 590"/>
                <a:gd name="T16" fmla="*/ 2147483647 w 736"/>
                <a:gd name="T17" fmla="*/ 2147483647 h 590"/>
                <a:gd name="T18" fmla="*/ 2147483647 w 736"/>
                <a:gd name="T19" fmla="*/ 2147483647 h 590"/>
                <a:gd name="T20" fmla="*/ 2147483647 w 736"/>
                <a:gd name="T21" fmla="*/ 2147483647 h 590"/>
                <a:gd name="T22" fmla="*/ 2147483647 w 736"/>
                <a:gd name="T23" fmla="*/ 2147483647 h 590"/>
                <a:gd name="T24" fmla="*/ 2147483647 w 736"/>
                <a:gd name="T25" fmla="*/ 2147483647 h 590"/>
                <a:gd name="T26" fmla="*/ 2147483647 w 736"/>
                <a:gd name="T27" fmla="*/ 2147483647 h 590"/>
                <a:gd name="T28" fmla="*/ 2147483647 w 736"/>
                <a:gd name="T29" fmla="*/ 2147483647 h 590"/>
                <a:gd name="T30" fmla="*/ 2147483647 w 736"/>
                <a:gd name="T31" fmla="*/ 2147483647 h 590"/>
                <a:gd name="T32" fmla="*/ 2147483647 w 736"/>
                <a:gd name="T33" fmla="*/ 2147483647 h 590"/>
                <a:gd name="T34" fmla="*/ 2147483647 w 736"/>
                <a:gd name="T35" fmla="*/ 2147483647 h 590"/>
                <a:gd name="T36" fmla="*/ 2147483647 w 736"/>
                <a:gd name="T37" fmla="*/ 2147483647 h 590"/>
                <a:gd name="T38" fmla="*/ 2147483647 w 736"/>
                <a:gd name="T39" fmla="*/ 2147483647 h 590"/>
                <a:gd name="T40" fmla="*/ 2147483647 w 736"/>
                <a:gd name="T41" fmla="*/ 2147483647 h 590"/>
                <a:gd name="T42" fmla="*/ 2147483647 w 736"/>
                <a:gd name="T43" fmla="*/ 2147483647 h 590"/>
                <a:gd name="T44" fmla="*/ 2147483647 w 736"/>
                <a:gd name="T45" fmla="*/ 2147483647 h 590"/>
                <a:gd name="T46" fmla="*/ 2147483647 w 736"/>
                <a:gd name="T47" fmla="*/ 2147483647 h 590"/>
                <a:gd name="T48" fmla="*/ 2147483647 w 736"/>
                <a:gd name="T49" fmla="*/ 2147483647 h 590"/>
                <a:gd name="T50" fmla="*/ 2147483647 w 736"/>
                <a:gd name="T51" fmla="*/ 2147483647 h 590"/>
                <a:gd name="T52" fmla="*/ 2147483647 w 736"/>
                <a:gd name="T53" fmla="*/ 2147483647 h 590"/>
                <a:gd name="T54" fmla="*/ 2147483647 w 736"/>
                <a:gd name="T55" fmla="*/ 2147483647 h 590"/>
                <a:gd name="T56" fmla="*/ 2147483647 w 736"/>
                <a:gd name="T57" fmla="*/ 2147483647 h 590"/>
                <a:gd name="T58" fmla="*/ 2147483647 w 736"/>
                <a:gd name="T59" fmla="*/ 2147483647 h 590"/>
                <a:gd name="T60" fmla="*/ 2147483647 w 736"/>
                <a:gd name="T61" fmla="*/ 2147483647 h 590"/>
                <a:gd name="T62" fmla="*/ 2147483647 w 736"/>
                <a:gd name="T63" fmla="*/ 2147483647 h 590"/>
                <a:gd name="T64" fmla="*/ 2147483647 w 736"/>
                <a:gd name="T65" fmla="*/ 2147483647 h 590"/>
                <a:gd name="T66" fmla="*/ 2147483647 w 736"/>
                <a:gd name="T67" fmla="*/ 2147483647 h 590"/>
                <a:gd name="T68" fmla="*/ 2147483647 w 736"/>
                <a:gd name="T69" fmla="*/ 2147483647 h 590"/>
                <a:gd name="T70" fmla="*/ 2147483647 w 736"/>
                <a:gd name="T71" fmla="*/ 2147483647 h 590"/>
                <a:gd name="T72" fmla="*/ 2147483647 w 736"/>
                <a:gd name="T73" fmla="*/ 2147483647 h 590"/>
                <a:gd name="T74" fmla="*/ 2147483647 w 736"/>
                <a:gd name="T75" fmla="*/ 2147483647 h 590"/>
                <a:gd name="T76" fmla="*/ 2147483647 w 736"/>
                <a:gd name="T77" fmla="*/ 2147483647 h 590"/>
                <a:gd name="T78" fmla="*/ 2147483647 w 736"/>
                <a:gd name="T79" fmla="*/ 2147483647 h 590"/>
                <a:gd name="T80" fmla="*/ 2147483647 w 736"/>
                <a:gd name="T81" fmla="*/ 2147483647 h 590"/>
                <a:gd name="T82" fmla="*/ 2147483647 w 736"/>
                <a:gd name="T83" fmla="*/ 2147483647 h 590"/>
                <a:gd name="T84" fmla="*/ 2147483647 w 736"/>
                <a:gd name="T85" fmla="*/ 2147483647 h 590"/>
                <a:gd name="T86" fmla="*/ 2147483647 w 736"/>
                <a:gd name="T87" fmla="*/ 2147483647 h 590"/>
                <a:gd name="T88" fmla="*/ 2147483647 w 736"/>
                <a:gd name="T89" fmla="*/ 2147483647 h 590"/>
                <a:gd name="T90" fmla="*/ 2147483647 w 736"/>
                <a:gd name="T91" fmla="*/ 2147483647 h 590"/>
                <a:gd name="T92" fmla="*/ 2147483647 w 736"/>
                <a:gd name="T93" fmla="*/ 2147483647 h 590"/>
                <a:gd name="T94" fmla="*/ 2147483647 w 736"/>
                <a:gd name="T95" fmla="*/ 2147483647 h 590"/>
                <a:gd name="T96" fmla="*/ 2147483647 w 736"/>
                <a:gd name="T97" fmla="*/ 2147483647 h 590"/>
                <a:gd name="T98" fmla="*/ 2147483647 w 736"/>
                <a:gd name="T99" fmla="*/ 2147483647 h 590"/>
                <a:gd name="T100" fmla="*/ 2147483647 w 736"/>
                <a:gd name="T101" fmla="*/ 2147483647 h 590"/>
                <a:gd name="T102" fmla="*/ 2147483647 w 736"/>
                <a:gd name="T103" fmla="*/ 2147483647 h 590"/>
                <a:gd name="T104" fmla="*/ 2147483647 w 736"/>
                <a:gd name="T105" fmla="*/ 2147483647 h 590"/>
                <a:gd name="T106" fmla="*/ 2147483647 w 736"/>
                <a:gd name="T107" fmla="*/ 2147483647 h 590"/>
                <a:gd name="T108" fmla="*/ 2147483647 w 736"/>
                <a:gd name="T109" fmla="*/ 2147483647 h 590"/>
                <a:gd name="T110" fmla="*/ 2147483647 w 736"/>
                <a:gd name="T111" fmla="*/ 2147483647 h 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590"/>
                <a:gd name="T170" fmla="*/ 736 w 736"/>
                <a:gd name="T171" fmla="*/ 590 h 5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590">
                  <a:moveTo>
                    <a:pt x="694" y="182"/>
                  </a:moveTo>
                  <a:lnTo>
                    <a:pt x="688" y="182"/>
                  </a:lnTo>
                  <a:lnTo>
                    <a:pt x="684" y="178"/>
                  </a:lnTo>
                  <a:lnTo>
                    <a:pt x="680" y="174"/>
                  </a:lnTo>
                  <a:lnTo>
                    <a:pt x="674" y="174"/>
                  </a:lnTo>
                  <a:lnTo>
                    <a:pt x="668" y="174"/>
                  </a:lnTo>
                  <a:lnTo>
                    <a:pt x="662" y="178"/>
                  </a:lnTo>
                  <a:lnTo>
                    <a:pt x="656" y="184"/>
                  </a:lnTo>
                  <a:lnTo>
                    <a:pt x="650" y="192"/>
                  </a:lnTo>
                  <a:lnTo>
                    <a:pt x="642" y="208"/>
                  </a:lnTo>
                  <a:lnTo>
                    <a:pt x="640" y="216"/>
                  </a:lnTo>
                  <a:lnTo>
                    <a:pt x="638" y="224"/>
                  </a:lnTo>
                  <a:lnTo>
                    <a:pt x="640" y="230"/>
                  </a:lnTo>
                  <a:lnTo>
                    <a:pt x="642" y="236"/>
                  </a:lnTo>
                  <a:lnTo>
                    <a:pt x="646" y="242"/>
                  </a:lnTo>
                  <a:lnTo>
                    <a:pt x="652" y="246"/>
                  </a:lnTo>
                  <a:lnTo>
                    <a:pt x="664" y="250"/>
                  </a:lnTo>
                  <a:lnTo>
                    <a:pt x="680" y="252"/>
                  </a:lnTo>
                  <a:lnTo>
                    <a:pt x="686" y="252"/>
                  </a:lnTo>
                  <a:lnTo>
                    <a:pt x="690" y="250"/>
                  </a:lnTo>
                  <a:lnTo>
                    <a:pt x="696" y="244"/>
                  </a:lnTo>
                  <a:lnTo>
                    <a:pt x="706" y="228"/>
                  </a:lnTo>
                  <a:lnTo>
                    <a:pt x="712" y="232"/>
                  </a:lnTo>
                  <a:lnTo>
                    <a:pt x="720" y="234"/>
                  </a:lnTo>
                  <a:lnTo>
                    <a:pt x="730" y="232"/>
                  </a:lnTo>
                  <a:lnTo>
                    <a:pt x="736" y="228"/>
                  </a:lnTo>
                  <a:lnTo>
                    <a:pt x="728" y="246"/>
                  </a:lnTo>
                  <a:lnTo>
                    <a:pt x="722" y="268"/>
                  </a:lnTo>
                  <a:lnTo>
                    <a:pt x="716" y="288"/>
                  </a:lnTo>
                  <a:lnTo>
                    <a:pt x="712" y="298"/>
                  </a:lnTo>
                  <a:lnTo>
                    <a:pt x="706" y="308"/>
                  </a:lnTo>
                  <a:lnTo>
                    <a:pt x="700" y="314"/>
                  </a:lnTo>
                  <a:lnTo>
                    <a:pt x="692" y="320"/>
                  </a:lnTo>
                  <a:lnTo>
                    <a:pt x="678" y="328"/>
                  </a:lnTo>
                  <a:lnTo>
                    <a:pt x="672" y="332"/>
                  </a:lnTo>
                  <a:lnTo>
                    <a:pt x="670" y="338"/>
                  </a:lnTo>
                  <a:lnTo>
                    <a:pt x="666" y="342"/>
                  </a:lnTo>
                  <a:lnTo>
                    <a:pt x="660" y="346"/>
                  </a:lnTo>
                  <a:lnTo>
                    <a:pt x="652" y="354"/>
                  </a:lnTo>
                  <a:lnTo>
                    <a:pt x="644" y="366"/>
                  </a:lnTo>
                  <a:lnTo>
                    <a:pt x="642" y="372"/>
                  </a:lnTo>
                  <a:lnTo>
                    <a:pt x="636" y="376"/>
                  </a:lnTo>
                  <a:lnTo>
                    <a:pt x="628" y="384"/>
                  </a:lnTo>
                  <a:lnTo>
                    <a:pt x="612" y="404"/>
                  </a:lnTo>
                  <a:lnTo>
                    <a:pt x="600" y="422"/>
                  </a:lnTo>
                  <a:lnTo>
                    <a:pt x="586" y="438"/>
                  </a:lnTo>
                  <a:lnTo>
                    <a:pt x="578" y="444"/>
                  </a:lnTo>
                  <a:lnTo>
                    <a:pt x="568" y="450"/>
                  </a:lnTo>
                  <a:lnTo>
                    <a:pt x="538" y="478"/>
                  </a:lnTo>
                  <a:lnTo>
                    <a:pt x="506" y="500"/>
                  </a:lnTo>
                  <a:lnTo>
                    <a:pt x="486" y="516"/>
                  </a:lnTo>
                  <a:lnTo>
                    <a:pt x="468" y="530"/>
                  </a:lnTo>
                  <a:lnTo>
                    <a:pt x="460" y="536"/>
                  </a:lnTo>
                  <a:lnTo>
                    <a:pt x="448" y="542"/>
                  </a:lnTo>
                  <a:lnTo>
                    <a:pt x="436" y="544"/>
                  </a:lnTo>
                  <a:lnTo>
                    <a:pt x="422" y="546"/>
                  </a:lnTo>
                  <a:lnTo>
                    <a:pt x="400" y="546"/>
                  </a:lnTo>
                  <a:lnTo>
                    <a:pt x="392" y="546"/>
                  </a:lnTo>
                  <a:lnTo>
                    <a:pt x="386" y="548"/>
                  </a:lnTo>
                  <a:lnTo>
                    <a:pt x="372" y="556"/>
                  </a:lnTo>
                  <a:lnTo>
                    <a:pt x="360" y="562"/>
                  </a:lnTo>
                  <a:lnTo>
                    <a:pt x="352" y="564"/>
                  </a:lnTo>
                  <a:lnTo>
                    <a:pt x="346" y="564"/>
                  </a:lnTo>
                  <a:lnTo>
                    <a:pt x="304" y="554"/>
                  </a:lnTo>
                  <a:lnTo>
                    <a:pt x="282" y="558"/>
                  </a:lnTo>
                  <a:lnTo>
                    <a:pt x="260" y="558"/>
                  </a:lnTo>
                  <a:lnTo>
                    <a:pt x="248" y="560"/>
                  </a:lnTo>
                  <a:lnTo>
                    <a:pt x="240" y="564"/>
                  </a:lnTo>
                  <a:lnTo>
                    <a:pt x="226" y="572"/>
                  </a:lnTo>
                  <a:lnTo>
                    <a:pt x="228" y="572"/>
                  </a:lnTo>
                  <a:lnTo>
                    <a:pt x="218" y="574"/>
                  </a:lnTo>
                  <a:lnTo>
                    <a:pt x="208" y="574"/>
                  </a:lnTo>
                  <a:lnTo>
                    <a:pt x="186" y="572"/>
                  </a:lnTo>
                  <a:lnTo>
                    <a:pt x="182" y="574"/>
                  </a:lnTo>
                  <a:lnTo>
                    <a:pt x="176" y="576"/>
                  </a:lnTo>
                  <a:lnTo>
                    <a:pt x="166" y="582"/>
                  </a:lnTo>
                  <a:lnTo>
                    <a:pt x="152" y="588"/>
                  </a:lnTo>
                  <a:lnTo>
                    <a:pt x="146" y="590"/>
                  </a:lnTo>
                  <a:lnTo>
                    <a:pt x="140" y="590"/>
                  </a:lnTo>
                  <a:lnTo>
                    <a:pt x="132" y="590"/>
                  </a:lnTo>
                  <a:lnTo>
                    <a:pt x="126" y="588"/>
                  </a:lnTo>
                  <a:lnTo>
                    <a:pt x="118" y="580"/>
                  </a:lnTo>
                  <a:lnTo>
                    <a:pt x="108" y="572"/>
                  </a:lnTo>
                  <a:lnTo>
                    <a:pt x="104" y="568"/>
                  </a:lnTo>
                  <a:lnTo>
                    <a:pt x="98" y="568"/>
                  </a:lnTo>
                  <a:lnTo>
                    <a:pt x="94" y="566"/>
                  </a:lnTo>
                  <a:lnTo>
                    <a:pt x="90" y="562"/>
                  </a:lnTo>
                  <a:lnTo>
                    <a:pt x="88" y="558"/>
                  </a:lnTo>
                  <a:lnTo>
                    <a:pt x="84" y="558"/>
                  </a:lnTo>
                  <a:lnTo>
                    <a:pt x="80" y="558"/>
                  </a:lnTo>
                  <a:lnTo>
                    <a:pt x="78" y="560"/>
                  </a:lnTo>
                  <a:lnTo>
                    <a:pt x="72" y="566"/>
                  </a:lnTo>
                  <a:lnTo>
                    <a:pt x="72" y="554"/>
                  </a:lnTo>
                  <a:lnTo>
                    <a:pt x="76" y="546"/>
                  </a:lnTo>
                  <a:lnTo>
                    <a:pt x="78" y="540"/>
                  </a:lnTo>
                  <a:lnTo>
                    <a:pt x="78" y="536"/>
                  </a:lnTo>
                  <a:lnTo>
                    <a:pt x="76" y="530"/>
                  </a:lnTo>
                  <a:lnTo>
                    <a:pt x="68" y="522"/>
                  </a:lnTo>
                  <a:lnTo>
                    <a:pt x="60" y="514"/>
                  </a:lnTo>
                  <a:lnTo>
                    <a:pt x="58" y="510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60" y="498"/>
                  </a:lnTo>
                  <a:lnTo>
                    <a:pt x="66" y="492"/>
                  </a:lnTo>
                  <a:lnTo>
                    <a:pt x="70" y="484"/>
                  </a:lnTo>
                  <a:lnTo>
                    <a:pt x="72" y="480"/>
                  </a:lnTo>
                  <a:lnTo>
                    <a:pt x="72" y="476"/>
                  </a:lnTo>
                  <a:lnTo>
                    <a:pt x="72" y="454"/>
                  </a:lnTo>
                  <a:lnTo>
                    <a:pt x="70" y="444"/>
                  </a:lnTo>
                  <a:lnTo>
                    <a:pt x="64" y="436"/>
                  </a:lnTo>
                  <a:lnTo>
                    <a:pt x="52" y="422"/>
                  </a:lnTo>
                  <a:lnTo>
                    <a:pt x="38" y="406"/>
                  </a:lnTo>
                  <a:lnTo>
                    <a:pt x="28" y="388"/>
                  </a:lnTo>
                  <a:lnTo>
                    <a:pt x="24" y="378"/>
                  </a:lnTo>
                  <a:lnTo>
                    <a:pt x="20" y="368"/>
                  </a:lnTo>
                  <a:lnTo>
                    <a:pt x="14" y="344"/>
                  </a:lnTo>
                  <a:lnTo>
                    <a:pt x="8" y="328"/>
                  </a:lnTo>
                  <a:lnTo>
                    <a:pt x="4" y="316"/>
                  </a:lnTo>
                  <a:lnTo>
                    <a:pt x="0" y="302"/>
                  </a:lnTo>
                  <a:lnTo>
                    <a:pt x="4" y="300"/>
                  </a:lnTo>
                  <a:lnTo>
                    <a:pt x="6" y="296"/>
                  </a:lnTo>
                  <a:lnTo>
                    <a:pt x="10" y="288"/>
                  </a:lnTo>
                  <a:lnTo>
                    <a:pt x="14" y="280"/>
                  </a:lnTo>
                  <a:lnTo>
                    <a:pt x="16" y="278"/>
                  </a:lnTo>
                  <a:lnTo>
                    <a:pt x="22" y="276"/>
                  </a:lnTo>
                  <a:lnTo>
                    <a:pt x="26" y="278"/>
                  </a:lnTo>
                  <a:lnTo>
                    <a:pt x="30" y="280"/>
                  </a:lnTo>
                  <a:lnTo>
                    <a:pt x="36" y="288"/>
                  </a:lnTo>
                  <a:lnTo>
                    <a:pt x="42" y="298"/>
                  </a:lnTo>
                  <a:lnTo>
                    <a:pt x="46" y="306"/>
                  </a:lnTo>
                  <a:lnTo>
                    <a:pt x="52" y="310"/>
                  </a:lnTo>
                  <a:lnTo>
                    <a:pt x="58" y="312"/>
                  </a:lnTo>
                  <a:lnTo>
                    <a:pt x="76" y="316"/>
                  </a:lnTo>
                  <a:lnTo>
                    <a:pt x="94" y="318"/>
                  </a:lnTo>
                  <a:lnTo>
                    <a:pt x="108" y="318"/>
                  </a:lnTo>
                  <a:lnTo>
                    <a:pt x="116" y="316"/>
                  </a:lnTo>
                  <a:lnTo>
                    <a:pt x="120" y="314"/>
                  </a:lnTo>
                  <a:lnTo>
                    <a:pt x="132" y="306"/>
                  </a:lnTo>
                  <a:lnTo>
                    <a:pt x="142" y="300"/>
                  </a:lnTo>
                  <a:lnTo>
                    <a:pt x="148" y="296"/>
                  </a:lnTo>
                  <a:lnTo>
                    <a:pt x="156" y="296"/>
                  </a:lnTo>
                  <a:lnTo>
                    <a:pt x="156" y="294"/>
                  </a:lnTo>
                  <a:lnTo>
                    <a:pt x="154" y="130"/>
                  </a:lnTo>
                  <a:lnTo>
                    <a:pt x="162" y="132"/>
                  </a:lnTo>
                  <a:lnTo>
                    <a:pt x="172" y="140"/>
                  </a:lnTo>
                  <a:lnTo>
                    <a:pt x="182" y="152"/>
                  </a:lnTo>
                  <a:lnTo>
                    <a:pt x="186" y="158"/>
                  </a:lnTo>
                  <a:lnTo>
                    <a:pt x="188" y="164"/>
                  </a:lnTo>
                  <a:lnTo>
                    <a:pt x="192" y="174"/>
                  </a:lnTo>
                  <a:lnTo>
                    <a:pt x="192" y="182"/>
                  </a:lnTo>
                  <a:lnTo>
                    <a:pt x="190" y="192"/>
                  </a:lnTo>
                  <a:lnTo>
                    <a:pt x="188" y="198"/>
                  </a:lnTo>
                  <a:lnTo>
                    <a:pt x="184" y="20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6"/>
                  </a:lnTo>
                  <a:lnTo>
                    <a:pt x="190" y="218"/>
                  </a:lnTo>
                  <a:lnTo>
                    <a:pt x="202" y="220"/>
                  </a:lnTo>
                  <a:lnTo>
                    <a:pt x="214" y="222"/>
                  </a:lnTo>
                  <a:lnTo>
                    <a:pt x="226" y="222"/>
                  </a:lnTo>
                  <a:lnTo>
                    <a:pt x="236" y="218"/>
                  </a:lnTo>
                  <a:lnTo>
                    <a:pt x="246" y="212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2" y="176"/>
                  </a:lnTo>
                  <a:lnTo>
                    <a:pt x="286" y="164"/>
                  </a:lnTo>
                  <a:lnTo>
                    <a:pt x="288" y="160"/>
                  </a:lnTo>
                  <a:lnTo>
                    <a:pt x="292" y="156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308" y="152"/>
                  </a:lnTo>
                  <a:lnTo>
                    <a:pt x="314" y="154"/>
                  </a:lnTo>
                  <a:lnTo>
                    <a:pt x="322" y="160"/>
                  </a:lnTo>
                  <a:lnTo>
                    <a:pt x="328" y="166"/>
                  </a:lnTo>
                  <a:lnTo>
                    <a:pt x="336" y="170"/>
                  </a:lnTo>
                  <a:lnTo>
                    <a:pt x="394" y="170"/>
                  </a:lnTo>
                  <a:lnTo>
                    <a:pt x="402" y="168"/>
                  </a:lnTo>
                  <a:lnTo>
                    <a:pt x="408" y="166"/>
                  </a:lnTo>
                  <a:lnTo>
                    <a:pt x="414" y="162"/>
                  </a:lnTo>
                  <a:lnTo>
                    <a:pt x="418" y="158"/>
                  </a:lnTo>
                  <a:lnTo>
                    <a:pt x="424" y="144"/>
                  </a:lnTo>
                  <a:lnTo>
                    <a:pt x="430" y="128"/>
                  </a:lnTo>
                  <a:lnTo>
                    <a:pt x="434" y="124"/>
                  </a:lnTo>
                  <a:lnTo>
                    <a:pt x="438" y="124"/>
                  </a:lnTo>
                  <a:lnTo>
                    <a:pt x="444" y="122"/>
                  </a:lnTo>
                  <a:lnTo>
                    <a:pt x="450" y="122"/>
                  </a:lnTo>
                  <a:lnTo>
                    <a:pt x="456" y="116"/>
                  </a:lnTo>
                  <a:lnTo>
                    <a:pt x="462" y="112"/>
                  </a:lnTo>
                  <a:lnTo>
                    <a:pt x="470" y="102"/>
                  </a:lnTo>
                  <a:lnTo>
                    <a:pt x="476" y="90"/>
                  </a:lnTo>
                  <a:lnTo>
                    <a:pt x="484" y="78"/>
                  </a:lnTo>
                  <a:lnTo>
                    <a:pt x="490" y="72"/>
                  </a:lnTo>
                  <a:lnTo>
                    <a:pt x="496" y="68"/>
                  </a:lnTo>
                  <a:lnTo>
                    <a:pt x="502" y="66"/>
                  </a:lnTo>
                  <a:lnTo>
                    <a:pt x="508" y="62"/>
                  </a:lnTo>
                  <a:lnTo>
                    <a:pt x="516" y="52"/>
                  </a:lnTo>
                  <a:lnTo>
                    <a:pt x="522" y="42"/>
                  </a:lnTo>
                  <a:lnTo>
                    <a:pt x="530" y="34"/>
                  </a:lnTo>
                  <a:lnTo>
                    <a:pt x="540" y="26"/>
                  </a:lnTo>
                  <a:lnTo>
                    <a:pt x="544" y="24"/>
                  </a:lnTo>
                  <a:lnTo>
                    <a:pt x="550" y="24"/>
                  </a:lnTo>
                  <a:lnTo>
                    <a:pt x="562" y="24"/>
                  </a:lnTo>
                  <a:lnTo>
                    <a:pt x="570" y="20"/>
                  </a:lnTo>
                  <a:lnTo>
                    <a:pt x="580" y="14"/>
                  </a:lnTo>
                  <a:lnTo>
                    <a:pt x="598" y="0"/>
                  </a:lnTo>
                  <a:lnTo>
                    <a:pt x="616" y="4"/>
                  </a:lnTo>
                  <a:lnTo>
                    <a:pt x="624" y="8"/>
                  </a:lnTo>
                  <a:lnTo>
                    <a:pt x="628" y="10"/>
                  </a:lnTo>
                  <a:lnTo>
                    <a:pt x="630" y="14"/>
                  </a:lnTo>
                  <a:lnTo>
                    <a:pt x="678" y="14"/>
                  </a:lnTo>
                  <a:lnTo>
                    <a:pt x="680" y="24"/>
                  </a:lnTo>
                  <a:lnTo>
                    <a:pt x="682" y="34"/>
                  </a:lnTo>
                  <a:lnTo>
                    <a:pt x="686" y="54"/>
                  </a:lnTo>
                  <a:lnTo>
                    <a:pt x="686" y="62"/>
                  </a:lnTo>
                  <a:lnTo>
                    <a:pt x="692" y="70"/>
                  </a:lnTo>
                  <a:lnTo>
                    <a:pt x="696" y="82"/>
                  </a:lnTo>
                  <a:lnTo>
                    <a:pt x="700" y="96"/>
                  </a:lnTo>
                  <a:lnTo>
                    <a:pt x="702" y="110"/>
                  </a:lnTo>
                  <a:lnTo>
                    <a:pt x="702" y="130"/>
                  </a:lnTo>
                  <a:lnTo>
                    <a:pt x="700" y="142"/>
                  </a:lnTo>
                  <a:lnTo>
                    <a:pt x="698" y="152"/>
                  </a:lnTo>
                  <a:lnTo>
                    <a:pt x="698" y="176"/>
                  </a:lnTo>
                  <a:lnTo>
                    <a:pt x="694" y="18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6" name="Freeform 165"/>
            <p:cNvSpPr>
              <a:spLocks/>
            </p:cNvSpPr>
            <p:nvPr/>
          </p:nvSpPr>
          <p:spPr bwMode="auto">
            <a:xfrm>
              <a:off x="6608762" y="6178550"/>
              <a:ext cx="184150" cy="155575"/>
            </a:xfrm>
            <a:custGeom>
              <a:avLst/>
              <a:gdLst>
                <a:gd name="T0" fmla="*/ 2147483647 w 116"/>
                <a:gd name="T1" fmla="*/ 2147483647 h 98"/>
                <a:gd name="T2" fmla="*/ 2147483647 w 116"/>
                <a:gd name="T3" fmla="*/ 2147483647 h 98"/>
                <a:gd name="T4" fmla="*/ 2147483647 w 116"/>
                <a:gd name="T5" fmla="*/ 2147483647 h 98"/>
                <a:gd name="T6" fmla="*/ 2147483647 w 116"/>
                <a:gd name="T7" fmla="*/ 0 h 98"/>
                <a:gd name="T8" fmla="*/ 2147483647 w 116"/>
                <a:gd name="T9" fmla="*/ 2147483647 h 98"/>
                <a:gd name="T10" fmla="*/ 2147483647 w 116"/>
                <a:gd name="T11" fmla="*/ 2147483647 h 98"/>
                <a:gd name="T12" fmla="*/ 2147483647 w 116"/>
                <a:gd name="T13" fmla="*/ 2147483647 h 98"/>
                <a:gd name="T14" fmla="*/ 2147483647 w 116"/>
                <a:gd name="T15" fmla="*/ 2147483647 h 98"/>
                <a:gd name="T16" fmla="*/ 2147483647 w 116"/>
                <a:gd name="T17" fmla="*/ 2147483647 h 98"/>
                <a:gd name="T18" fmla="*/ 2147483647 w 116"/>
                <a:gd name="T19" fmla="*/ 2147483647 h 98"/>
                <a:gd name="T20" fmla="*/ 2147483647 w 116"/>
                <a:gd name="T21" fmla="*/ 2147483647 h 98"/>
                <a:gd name="T22" fmla="*/ 2147483647 w 116"/>
                <a:gd name="T23" fmla="*/ 2147483647 h 98"/>
                <a:gd name="T24" fmla="*/ 2147483647 w 116"/>
                <a:gd name="T25" fmla="*/ 2147483647 h 98"/>
                <a:gd name="T26" fmla="*/ 2147483647 w 116"/>
                <a:gd name="T27" fmla="*/ 2147483647 h 98"/>
                <a:gd name="T28" fmla="*/ 2147483647 w 116"/>
                <a:gd name="T29" fmla="*/ 2147483647 h 98"/>
                <a:gd name="T30" fmla="*/ 2147483647 w 116"/>
                <a:gd name="T31" fmla="*/ 2147483647 h 98"/>
                <a:gd name="T32" fmla="*/ 2147483647 w 116"/>
                <a:gd name="T33" fmla="*/ 2147483647 h 98"/>
                <a:gd name="T34" fmla="*/ 2147483647 w 116"/>
                <a:gd name="T35" fmla="*/ 2147483647 h 98"/>
                <a:gd name="T36" fmla="*/ 2147483647 w 116"/>
                <a:gd name="T37" fmla="*/ 2147483647 h 98"/>
                <a:gd name="T38" fmla="*/ 2147483647 w 116"/>
                <a:gd name="T39" fmla="*/ 2147483647 h 98"/>
                <a:gd name="T40" fmla="*/ 2147483647 w 116"/>
                <a:gd name="T41" fmla="*/ 2147483647 h 98"/>
                <a:gd name="T42" fmla="*/ 2147483647 w 116"/>
                <a:gd name="T43" fmla="*/ 2147483647 h 98"/>
                <a:gd name="T44" fmla="*/ 2147483647 w 116"/>
                <a:gd name="T45" fmla="*/ 2147483647 h 98"/>
                <a:gd name="T46" fmla="*/ 2147483647 w 116"/>
                <a:gd name="T47" fmla="*/ 2147483647 h 98"/>
                <a:gd name="T48" fmla="*/ 2147483647 w 116"/>
                <a:gd name="T49" fmla="*/ 2147483647 h 98"/>
                <a:gd name="T50" fmla="*/ 2147483647 w 116"/>
                <a:gd name="T51" fmla="*/ 2147483647 h 98"/>
                <a:gd name="T52" fmla="*/ 0 w 116"/>
                <a:gd name="T53" fmla="*/ 2147483647 h 98"/>
                <a:gd name="T54" fmla="*/ 2147483647 w 116"/>
                <a:gd name="T55" fmla="*/ 2147483647 h 98"/>
                <a:gd name="T56" fmla="*/ 2147483647 w 116"/>
                <a:gd name="T57" fmla="*/ 2147483647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98"/>
                <a:gd name="T89" fmla="*/ 116 w 116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98">
                  <a:moveTo>
                    <a:pt x="40" y="12"/>
                  </a:moveTo>
                  <a:lnTo>
                    <a:pt x="44" y="8"/>
                  </a:lnTo>
                  <a:lnTo>
                    <a:pt x="54" y="6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4" y="8"/>
                  </a:lnTo>
                  <a:lnTo>
                    <a:pt x="110" y="16"/>
                  </a:lnTo>
                  <a:lnTo>
                    <a:pt x="114" y="20"/>
                  </a:lnTo>
                  <a:lnTo>
                    <a:pt x="116" y="24"/>
                  </a:lnTo>
                  <a:lnTo>
                    <a:pt x="112" y="34"/>
                  </a:lnTo>
                  <a:lnTo>
                    <a:pt x="102" y="50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4" y="72"/>
                  </a:lnTo>
                  <a:lnTo>
                    <a:pt x="68" y="72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8"/>
                  </a:lnTo>
                  <a:lnTo>
                    <a:pt x="52" y="86"/>
                  </a:lnTo>
                  <a:lnTo>
                    <a:pt x="46" y="94"/>
                  </a:lnTo>
                  <a:lnTo>
                    <a:pt x="42" y="96"/>
                  </a:lnTo>
                  <a:lnTo>
                    <a:pt x="38" y="98"/>
                  </a:lnTo>
                  <a:lnTo>
                    <a:pt x="30" y="96"/>
                  </a:lnTo>
                  <a:lnTo>
                    <a:pt x="24" y="92"/>
                  </a:lnTo>
                  <a:lnTo>
                    <a:pt x="18" y="86"/>
                  </a:lnTo>
                  <a:lnTo>
                    <a:pt x="14" y="78"/>
                  </a:lnTo>
                  <a:lnTo>
                    <a:pt x="0" y="48"/>
                  </a:lnTo>
                  <a:lnTo>
                    <a:pt x="10" y="46"/>
                  </a:lnTo>
                  <a:lnTo>
                    <a:pt x="40" y="1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7" name="Freeform 166"/>
            <p:cNvSpPr>
              <a:spLocks/>
            </p:cNvSpPr>
            <p:nvPr/>
          </p:nvSpPr>
          <p:spPr bwMode="auto">
            <a:xfrm>
              <a:off x="5505450" y="5308600"/>
              <a:ext cx="1023937" cy="889000"/>
            </a:xfrm>
            <a:custGeom>
              <a:avLst/>
              <a:gdLst>
                <a:gd name="T0" fmla="*/ 2147483647 w 645"/>
                <a:gd name="T1" fmla="*/ 2147483647 h 560"/>
                <a:gd name="T2" fmla="*/ 2147483647 w 645"/>
                <a:gd name="T3" fmla="*/ 2147483647 h 560"/>
                <a:gd name="T4" fmla="*/ 2147483647 w 645"/>
                <a:gd name="T5" fmla="*/ 2147483647 h 560"/>
                <a:gd name="T6" fmla="*/ 2147483647 w 645"/>
                <a:gd name="T7" fmla="*/ 2147483647 h 560"/>
                <a:gd name="T8" fmla="*/ 2147483647 w 645"/>
                <a:gd name="T9" fmla="*/ 2147483647 h 560"/>
                <a:gd name="T10" fmla="*/ 2147483647 w 645"/>
                <a:gd name="T11" fmla="*/ 2147483647 h 560"/>
                <a:gd name="T12" fmla="*/ 2147483647 w 645"/>
                <a:gd name="T13" fmla="*/ 2147483647 h 560"/>
                <a:gd name="T14" fmla="*/ 2147483647 w 645"/>
                <a:gd name="T15" fmla="*/ 2147483647 h 560"/>
                <a:gd name="T16" fmla="*/ 2147483647 w 645"/>
                <a:gd name="T17" fmla="*/ 2147483647 h 560"/>
                <a:gd name="T18" fmla="*/ 2147483647 w 645"/>
                <a:gd name="T19" fmla="*/ 2147483647 h 560"/>
                <a:gd name="T20" fmla="*/ 2147483647 w 645"/>
                <a:gd name="T21" fmla="*/ 2147483647 h 560"/>
                <a:gd name="T22" fmla="*/ 2147483647 w 645"/>
                <a:gd name="T23" fmla="*/ 2147483647 h 560"/>
                <a:gd name="T24" fmla="*/ 2147483647 w 645"/>
                <a:gd name="T25" fmla="*/ 2147483647 h 560"/>
                <a:gd name="T26" fmla="*/ 2147483647 w 645"/>
                <a:gd name="T27" fmla="*/ 2147483647 h 560"/>
                <a:gd name="T28" fmla="*/ 2147483647 w 645"/>
                <a:gd name="T29" fmla="*/ 2147483647 h 560"/>
                <a:gd name="T30" fmla="*/ 2147483647 w 645"/>
                <a:gd name="T31" fmla="*/ 2147483647 h 560"/>
                <a:gd name="T32" fmla="*/ 2147483647 w 645"/>
                <a:gd name="T33" fmla="*/ 2147483647 h 560"/>
                <a:gd name="T34" fmla="*/ 2147483647 w 645"/>
                <a:gd name="T35" fmla="*/ 2147483647 h 560"/>
                <a:gd name="T36" fmla="*/ 2147483647 w 645"/>
                <a:gd name="T37" fmla="*/ 2147483647 h 560"/>
                <a:gd name="T38" fmla="*/ 2147483647 w 645"/>
                <a:gd name="T39" fmla="*/ 2147483647 h 560"/>
                <a:gd name="T40" fmla="*/ 2147483647 w 645"/>
                <a:gd name="T41" fmla="*/ 2147483647 h 560"/>
                <a:gd name="T42" fmla="*/ 2147483647 w 645"/>
                <a:gd name="T43" fmla="*/ 2147483647 h 560"/>
                <a:gd name="T44" fmla="*/ 2147483647 w 645"/>
                <a:gd name="T45" fmla="*/ 2147483647 h 560"/>
                <a:gd name="T46" fmla="*/ 2147483647 w 645"/>
                <a:gd name="T47" fmla="*/ 2147483647 h 560"/>
                <a:gd name="T48" fmla="*/ 2147483647 w 645"/>
                <a:gd name="T49" fmla="*/ 2147483647 h 560"/>
                <a:gd name="T50" fmla="*/ 2147483647 w 645"/>
                <a:gd name="T51" fmla="*/ 2147483647 h 560"/>
                <a:gd name="T52" fmla="*/ 2147483647 w 645"/>
                <a:gd name="T53" fmla="*/ 2147483647 h 560"/>
                <a:gd name="T54" fmla="*/ 2147483647 w 645"/>
                <a:gd name="T55" fmla="*/ 2147483647 h 560"/>
                <a:gd name="T56" fmla="*/ 2147483647 w 645"/>
                <a:gd name="T57" fmla="*/ 2147483647 h 560"/>
                <a:gd name="T58" fmla="*/ 2147483647 w 645"/>
                <a:gd name="T59" fmla="*/ 2147483647 h 560"/>
                <a:gd name="T60" fmla="*/ 2147483647 w 645"/>
                <a:gd name="T61" fmla="*/ 2147483647 h 560"/>
                <a:gd name="T62" fmla="*/ 2147483647 w 645"/>
                <a:gd name="T63" fmla="*/ 2147483647 h 560"/>
                <a:gd name="T64" fmla="*/ 2147483647 w 645"/>
                <a:gd name="T65" fmla="*/ 2147483647 h 560"/>
                <a:gd name="T66" fmla="*/ 2147483647 w 645"/>
                <a:gd name="T67" fmla="*/ 2147483647 h 560"/>
                <a:gd name="T68" fmla="*/ 2147483647 w 645"/>
                <a:gd name="T69" fmla="*/ 2147483647 h 560"/>
                <a:gd name="T70" fmla="*/ 2147483647 w 645"/>
                <a:gd name="T71" fmla="*/ 2147483647 h 560"/>
                <a:gd name="T72" fmla="*/ 2147483647 w 645"/>
                <a:gd name="T73" fmla="*/ 2147483647 h 560"/>
                <a:gd name="T74" fmla="*/ 2147483647 w 645"/>
                <a:gd name="T75" fmla="*/ 2147483647 h 560"/>
                <a:gd name="T76" fmla="*/ 2147483647 w 645"/>
                <a:gd name="T77" fmla="*/ 2147483647 h 560"/>
                <a:gd name="T78" fmla="*/ 2147483647 w 645"/>
                <a:gd name="T79" fmla="*/ 2147483647 h 560"/>
                <a:gd name="T80" fmla="*/ 2147483647 w 645"/>
                <a:gd name="T81" fmla="*/ 2147483647 h 560"/>
                <a:gd name="T82" fmla="*/ 2147483647 w 645"/>
                <a:gd name="T83" fmla="*/ 2147483647 h 560"/>
                <a:gd name="T84" fmla="*/ 2147483647 w 645"/>
                <a:gd name="T85" fmla="*/ 2147483647 h 560"/>
                <a:gd name="T86" fmla="*/ 2147483647 w 645"/>
                <a:gd name="T87" fmla="*/ 2147483647 h 560"/>
                <a:gd name="T88" fmla="*/ 2147483647 w 645"/>
                <a:gd name="T89" fmla="*/ 2147483647 h 560"/>
                <a:gd name="T90" fmla="*/ 2147483647 w 645"/>
                <a:gd name="T91" fmla="*/ 0 h 560"/>
                <a:gd name="T92" fmla="*/ 2147483647 w 645"/>
                <a:gd name="T93" fmla="*/ 2147483647 h 560"/>
                <a:gd name="T94" fmla="*/ 2147483647 w 645"/>
                <a:gd name="T95" fmla="*/ 2147483647 h 560"/>
                <a:gd name="T96" fmla="*/ 0 w 645"/>
                <a:gd name="T97" fmla="*/ 2147483647 h 560"/>
                <a:gd name="T98" fmla="*/ 2147483647 w 645"/>
                <a:gd name="T99" fmla="*/ 2147483647 h 560"/>
                <a:gd name="T100" fmla="*/ 2147483647 w 645"/>
                <a:gd name="T101" fmla="*/ 2147483647 h 560"/>
                <a:gd name="T102" fmla="*/ 2147483647 w 645"/>
                <a:gd name="T103" fmla="*/ 2147483647 h 5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5"/>
                <a:gd name="T157" fmla="*/ 0 h 560"/>
                <a:gd name="T158" fmla="*/ 645 w 645"/>
                <a:gd name="T159" fmla="*/ 560 h 5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5" h="560">
                  <a:moveTo>
                    <a:pt x="36" y="86"/>
                  </a:moveTo>
                  <a:lnTo>
                    <a:pt x="44" y="106"/>
                  </a:lnTo>
                  <a:lnTo>
                    <a:pt x="54" y="126"/>
                  </a:lnTo>
                  <a:lnTo>
                    <a:pt x="80" y="170"/>
                  </a:lnTo>
                  <a:lnTo>
                    <a:pt x="108" y="212"/>
                  </a:lnTo>
                  <a:lnTo>
                    <a:pt x="130" y="250"/>
                  </a:lnTo>
                  <a:lnTo>
                    <a:pt x="136" y="254"/>
                  </a:lnTo>
                  <a:lnTo>
                    <a:pt x="142" y="260"/>
                  </a:lnTo>
                  <a:lnTo>
                    <a:pt x="148" y="268"/>
                  </a:lnTo>
                  <a:lnTo>
                    <a:pt x="150" y="274"/>
                  </a:lnTo>
                  <a:lnTo>
                    <a:pt x="152" y="278"/>
                  </a:lnTo>
                  <a:lnTo>
                    <a:pt x="150" y="282"/>
                  </a:lnTo>
                  <a:lnTo>
                    <a:pt x="148" y="286"/>
                  </a:lnTo>
                  <a:lnTo>
                    <a:pt x="144" y="290"/>
                  </a:lnTo>
                  <a:lnTo>
                    <a:pt x="130" y="296"/>
                  </a:lnTo>
                  <a:lnTo>
                    <a:pt x="132" y="296"/>
                  </a:lnTo>
                  <a:lnTo>
                    <a:pt x="132" y="332"/>
                  </a:lnTo>
                  <a:lnTo>
                    <a:pt x="144" y="360"/>
                  </a:lnTo>
                  <a:lnTo>
                    <a:pt x="148" y="374"/>
                  </a:lnTo>
                  <a:lnTo>
                    <a:pt x="150" y="386"/>
                  </a:lnTo>
                  <a:lnTo>
                    <a:pt x="150" y="406"/>
                  </a:lnTo>
                  <a:lnTo>
                    <a:pt x="152" y="414"/>
                  </a:lnTo>
                  <a:lnTo>
                    <a:pt x="156" y="422"/>
                  </a:lnTo>
                  <a:lnTo>
                    <a:pt x="160" y="428"/>
                  </a:lnTo>
                  <a:lnTo>
                    <a:pt x="164" y="432"/>
                  </a:lnTo>
                  <a:lnTo>
                    <a:pt x="164" y="466"/>
                  </a:lnTo>
                  <a:lnTo>
                    <a:pt x="170" y="478"/>
                  </a:lnTo>
                  <a:lnTo>
                    <a:pt x="178" y="490"/>
                  </a:lnTo>
                  <a:lnTo>
                    <a:pt x="192" y="510"/>
                  </a:lnTo>
                  <a:lnTo>
                    <a:pt x="211" y="528"/>
                  </a:lnTo>
                  <a:lnTo>
                    <a:pt x="231" y="544"/>
                  </a:lnTo>
                  <a:lnTo>
                    <a:pt x="235" y="542"/>
                  </a:lnTo>
                  <a:lnTo>
                    <a:pt x="237" y="538"/>
                  </a:lnTo>
                  <a:lnTo>
                    <a:pt x="241" y="530"/>
                  </a:lnTo>
                  <a:lnTo>
                    <a:pt x="245" y="522"/>
                  </a:lnTo>
                  <a:lnTo>
                    <a:pt x="247" y="520"/>
                  </a:lnTo>
                  <a:lnTo>
                    <a:pt x="253" y="518"/>
                  </a:lnTo>
                  <a:lnTo>
                    <a:pt x="257" y="520"/>
                  </a:lnTo>
                  <a:lnTo>
                    <a:pt x="261" y="522"/>
                  </a:lnTo>
                  <a:lnTo>
                    <a:pt x="267" y="530"/>
                  </a:lnTo>
                  <a:lnTo>
                    <a:pt x="273" y="540"/>
                  </a:lnTo>
                  <a:lnTo>
                    <a:pt x="277" y="548"/>
                  </a:lnTo>
                  <a:lnTo>
                    <a:pt x="283" y="552"/>
                  </a:lnTo>
                  <a:lnTo>
                    <a:pt x="289" y="554"/>
                  </a:lnTo>
                  <a:lnTo>
                    <a:pt x="307" y="558"/>
                  </a:lnTo>
                  <a:lnTo>
                    <a:pt x="325" y="560"/>
                  </a:lnTo>
                  <a:lnTo>
                    <a:pt x="339" y="560"/>
                  </a:lnTo>
                  <a:lnTo>
                    <a:pt x="347" y="558"/>
                  </a:lnTo>
                  <a:lnTo>
                    <a:pt x="351" y="556"/>
                  </a:lnTo>
                  <a:lnTo>
                    <a:pt x="363" y="548"/>
                  </a:lnTo>
                  <a:lnTo>
                    <a:pt x="373" y="542"/>
                  </a:lnTo>
                  <a:lnTo>
                    <a:pt x="379" y="538"/>
                  </a:lnTo>
                  <a:lnTo>
                    <a:pt x="387" y="538"/>
                  </a:lnTo>
                  <a:lnTo>
                    <a:pt x="387" y="536"/>
                  </a:lnTo>
                  <a:lnTo>
                    <a:pt x="385" y="372"/>
                  </a:lnTo>
                  <a:lnTo>
                    <a:pt x="385" y="238"/>
                  </a:lnTo>
                  <a:lnTo>
                    <a:pt x="435" y="238"/>
                  </a:lnTo>
                  <a:lnTo>
                    <a:pt x="435" y="58"/>
                  </a:lnTo>
                  <a:lnTo>
                    <a:pt x="443" y="58"/>
                  </a:lnTo>
                  <a:lnTo>
                    <a:pt x="545" y="44"/>
                  </a:lnTo>
                  <a:lnTo>
                    <a:pt x="555" y="52"/>
                  </a:lnTo>
                  <a:lnTo>
                    <a:pt x="567" y="62"/>
                  </a:lnTo>
                  <a:lnTo>
                    <a:pt x="577" y="54"/>
                  </a:lnTo>
                  <a:lnTo>
                    <a:pt x="587" y="46"/>
                  </a:lnTo>
                  <a:lnTo>
                    <a:pt x="599" y="40"/>
                  </a:lnTo>
                  <a:lnTo>
                    <a:pt x="607" y="38"/>
                  </a:lnTo>
                  <a:lnTo>
                    <a:pt x="615" y="38"/>
                  </a:lnTo>
                  <a:lnTo>
                    <a:pt x="631" y="38"/>
                  </a:lnTo>
                  <a:lnTo>
                    <a:pt x="645" y="38"/>
                  </a:lnTo>
                  <a:lnTo>
                    <a:pt x="637" y="34"/>
                  </a:lnTo>
                  <a:lnTo>
                    <a:pt x="631" y="28"/>
                  </a:lnTo>
                  <a:lnTo>
                    <a:pt x="623" y="24"/>
                  </a:lnTo>
                  <a:lnTo>
                    <a:pt x="613" y="22"/>
                  </a:lnTo>
                  <a:lnTo>
                    <a:pt x="589" y="22"/>
                  </a:lnTo>
                  <a:lnTo>
                    <a:pt x="569" y="24"/>
                  </a:lnTo>
                  <a:lnTo>
                    <a:pt x="527" y="32"/>
                  </a:lnTo>
                  <a:lnTo>
                    <a:pt x="485" y="40"/>
                  </a:lnTo>
                  <a:lnTo>
                    <a:pt x="463" y="42"/>
                  </a:lnTo>
                  <a:lnTo>
                    <a:pt x="439" y="44"/>
                  </a:lnTo>
                  <a:lnTo>
                    <a:pt x="411" y="42"/>
                  </a:lnTo>
                  <a:lnTo>
                    <a:pt x="381" y="40"/>
                  </a:lnTo>
                  <a:lnTo>
                    <a:pt x="353" y="36"/>
                  </a:lnTo>
                  <a:lnTo>
                    <a:pt x="329" y="30"/>
                  </a:lnTo>
                  <a:lnTo>
                    <a:pt x="325" y="28"/>
                  </a:lnTo>
                  <a:lnTo>
                    <a:pt x="321" y="24"/>
                  </a:lnTo>
                  <a:lnTo>
                    <a:pt x="317" y="20"/>
                  </a:lnTo>
                  <a:lnTo>
                    <a:pt x="313" y="18"/>
                  </a:lnTo>
                  <a:lnTo>
                    <a:pt x="106" y="18"/>
                  </a:lnTo>
                  <a:lnTo>
                    <a:pt x="98" y="10"/>
                  </a:lnTo>
                  <a:lnTo>
                    <a:pt x="92" y="6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18" y="6"/>
                  </a:lnTo>
                  <a:lnTo>
                    <a:pt x="0" y="8"/>
                  </a:lnTo>
                  <a:lnTo>
                    <a:pt x="0" y="28"/>
                  </a:lnTo>
                  <a:lnTo>
                    <a:pt x="8" y="44"/>
                  </a:lnTo>
                  <a:lnTo>
                    <a:pt x="16" y="58"/>
                  </a:lnTo>
                  <a:lnTo>
                    <a:pt x="24" y="72"/>
                  </a:lnTo>
                  <a:lnTo>
                    <a:pt x="34" y="86"/>
                  </a:lnTo>
                  <a:lnTo>
                    <a:pt x="36" y="8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8" name="Freeform 167"/>
            <p:cNvSpPr>
              <a:spLocks/>
            </p:cNvSpPr>
            <p:nvPr/>
          </p:nvSpPr>
          <p:spPr bwMode="auto">
            <a:xfrm>
              <a:off x="6116637" y="5368925"/>
              <a:ext cx="704850" cy="676275"/>
            </a:xfrm>
            <a:custGeom>
              <a:avLst/>
              <a:gdLst>
                <a:gd name="T0" fmla="*/ 2147483647 w 444"/>
                <a:gd name="T1" fmla="*/ 2147483647 h 426"/>
                <a:gd name="T2" fmla="*/ 2147483647 w 444"/>
                <a:gd name="T3" fmla="*/ 2147483647 h 426"/>
                <a:gd name="T4" fmla="*/ 2147483647 w 444"/>
                <a:gd name="T5" fmla="*/ 2147483647 h 426"/>
                <a:gd name="T6" fmla="*/ 2147483647 w 444"/>
                <a:gd name="T7" fmla="*/ 2147483647 h 426"/>
                <a:gd name="T8" fmla="*/ 2147483647 w 444"/>
                <a:gd name="T9" fmla="*/ 2147483647 h 426"/>
                <a:gd name="T10" fmla="*/ 2147483647 w 444"/>
                <a:gd name="T11" fmla="*/ 2147483647 h 426"/>
                <a:gd name="T12" fmla="*/ 2147483647 w 444"/>
                <a:gd name="T13" fmla="*/ 2147483647 h 426"/>
                <a:gd name="T14" fmla="*/ 2147483647 w 444"/>
                <a:gd name="T15" fmla="*/ 2147483647 h 426"/>
                <a:gd name="T16" fmla="*/ 2147483647 w 444"/>
                <a:gd name="T17" fmla="*/ 2147483647 h 426"/>
                <a:gd name="T18" fmla="*/ 2147483647 w 444"/>
                <a:gd name="T19" fmla="*/ 2147483647 h 426"/>
                <a:gd name="T20" fmla="*/ 2147483647 w 444"/>
                <a:gd name="T21" fmla="*/ 2147483647 h 426"/>
                <a:gd name="T22" fmla="*/ 2147483647 w 444"/>
                <a:gd name="T23" fmla="*/ 2147483647 h 426"/>
                <a:gd name="T24" fmla="*/ 2147483647 w 444"/>
                <a:gd name="T25" fmla="*/ 2147483647 h 426"/>
                <a:gd name="T26" fmla="*/ 2147483647 w 444"/>
                <a:gd name="T27" fmla="*/ 2147483647 h 426"/>
                <a:gd name="T28" fmla="*/ 2147483647 w 444"/>
                <a:gd name="T29" fmla="*/ 2147483647 h 426"/>
                <a:gd name="T30" fmla="*/ 2147483647 w 444"/>
                <a:gd name="T31" fmla="*/ 2147483647 h 426"/>
                <a:gd name="T32" fmla="*/ 2147483647 w 444"/>
                <a:gd name="T33" fmla="*/ 2147483647 h 426"/>
                <a:gd name="T34" fmla="*/ 2147483647 w 444"/>
                <a:gd name="T35" fmla="*/ 2147483647 h 426"/>
                <a:gd name="T36" fmla="*/ 2147483647 w 444"/>
                <a:gd name="T37" fmla="*/ 2147483647 h 426"/>
                <a:gd name="T38" fmla="*/ 2147483647 w 444"/>
                <a:gd name="T39" fmla="*/ 2147483647 h 426"/>
                <a:gd name="T40" fmla="*/ 2147483647 w 444"/>
                <a:gd name="T41" fmla="*/ 2147483647 h 426"/>
                <a:gd name="T42" fmla="*/ 2147483647 w 444"/>
                <a:gd name="T43" fmla="*/ 2147483647 h 426"/>
                <a:gd name="T44" fmla="*/ 2147483647 w 444"/>
                <a:gd name="T45" fmla="*/ 2147483647 h 426"/>
                <a:gd name="T46" fmla="*/ 2147483647 w 444"/>
                <a:gd name="T47" fmla="*/ 2147483647 h 426"/>
                <a:gd name="T48" fmla="*/ 2147483647 w 444"/>
                <a:gd name="T49" fmla="*/ 2147483647 h 426"/>
                <a:gd name="T50" fmla="*/ 2147483647 w 444"/>
                <a:gd name="T51" fmla="*/ 2147483647 h 426"/>
                <a:gd name="T52" fmla="*/ 2147483647 w 444"/>
                <a:gd name="T53" fmla="*/ 2147483647 h 426"/>
                <a:gd name="T54" fmla="*/ 2147483647 w 444"/>
                <a:gd name="T55" fmla="*/ 2147483647 h 426"/>
                <a:gd name="T56" fmla="*/ 2147483647 w 444"/>
                <a:gd name="T57" fmla="*/ 2147483647 h 426"/>
                <a:gd name="T58" fmla="*/ 2147483647 w 444"/>
                <a:gd name="T59" fmla="*/ 2147483647 h 426"/>
                <a:gd name="T60" fmla="*/ 2147483647 w 444"/>
                <a:gd name="T61" fmla="*/ 2147483647 h 426"/>
                <a:gd name="T62" fmla="*/ 2147483647 w 444"/>
                <a:gd name="T63" fmla="*/ 2147483647 h 426"/>
                <a:gd name="T64" fmla="*/ 2147483647 w 444"/>
                <a:gd name="T65" fmla="*/ 2147483647 h 426"/>
                <a:gd name="T66" fmla="*/ 2147483647 w 444"/>
                <a:gd name="T67" fmla="*/ 2147483647 h 426"/>
                <a:gd name="T68" fmla="*/ 2147483647 w 444"/>
                <a:gd name="T69" fmla="*/ 2147483647 h 426"/>
                <a:gd name="T70" fmla="*/ 2147483647 w 444"/>
                <a:gd name="T71" fmla="*/ 2147483647 h 426"/>
                <a:gd name="T72" fmla="*/ 2147483647 w 444"/>
                <a:gd name="T73" fmla="*/ 2147483647 h 426"/>
                <a:gd name="T74" fmla="*/ 2147483647 w 444"/>
                <a:gd name="T75" fmla="*/ 2147483647 h 426"/>
                <a:gd name="T76" fmla="*/ 2147483647 w 444"/>
                <a:gd name="T77" fmla="*/ 2147483647 h 426"/>
                <a:gd name="T78" fmla="*/ 2147483647 w 444"/>
                <a:gd name="T79" fmla="*/ 2147483647 h 426"/>
                <a:gd name="T80" fmla="*/ 2147483647 w 444"/>
                <a:gd name="T81" fmla="*/ 2147483647 h 426"/>
                <a:gd name="T82" fmla="*/ 2147483647 w 444"/>
                <a:gd name="T83" fmla="*/ 2147483647 h 426"/>
                <a:gd name="T84" fmla="*/ 2147483647 w 444"/>
                <a:gd name="T85" fmla="*/ 2147483647 h 426"/>
                <a:gd name="T86" fmla="*/ 2147483647 w 444"/>
                <a:gd name="T87" fmla="*/ 2147483647 h 426"/>
                <a:gd name="T88" fmla="*/ 2147483647 w 444"/>
                <a:gd name="T89" fmla="*/ 2147483647 h 426"/>
                <a:gd name="T90" fmla="*/ 2147483647 w 444"/>
                <a:gd name="T91" fmla="*/ 2147483647 h 426"/>
                <a:gd name="T92" fmla="*/ 2147483647 w 444"/>
                <a:gd name="T93" fmla="*/ 2147483647 h 426"/>
                <a:gd name="T94" fmla="*/ 0 w 444"/>
                <a:gd name="T95" fmla="*/ 2147483647 h 426"/>
                <a:gd name="T96" fmla="*/ 2147483647 w 444"/>
                <a:gd name="T97" fmla="*/ 2147483647 h 426"/>
                <a:gd name="T98" fmla="*/ 2147483647 w 444"/>
                <a:gd name="T99" fmla="*/ 2147483647 h 426"/>
                <a:gd name="T100" fmla="*/ 2147483647 w 444"/>
                <a:gd name="T101" fmla="*/ 2147483647 h 426"/>
                <a:gd name="T102" fmla="*/ 2147483647 w 444"/>
                <a:gd name="T103" fmla="*/ 2147483647 h 426"/>
                <a:gd name="T104" fmla="*/ 2147483647 w 444"/>
                <a:gd name="T105" fmla="*/ 0 h 426"/>
                <a:gd name="T106" fmla="*/ 2147483647 w 444"/>
                <a:gd name="T107" fmla="*/ 0 h 4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4"/>
                <a:gd name="T163" fmla="*/ 0 h 426"/>
                <a:gd name="T164" fmla="*/ 444 w 444"/>
                <a:gd name="T165" fmla="*/ 426 h 4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4" h="426">
                  <a:moveTo>
                    <a:pt x="264" y="0"/>
                  </a:moveTo>
                  <a:lnTo>
                    <a:pt x="264" y="8"/>
                  </a:lnTo>
                  <a:lnTo>
                    <a:pt x="268" y="16"/>
                  </a:lnTo>
                  <a:lnTo>
                    <a:pt x="276" y="30"/>
                  </a:lnTo>
                  <a:lnTo>
                    <a:pt x="288" y="44"/>
                  </a:lnTo>
                  <a:lnTo>
                    <a:pt x="292" y="52"/>
                  </a:lnTo>
                  <a:lnTo>
                    <a:pt x="296" y="60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2"/>
                  </a:lnTo>
                  <a:lnTo>
                    <a:pt x="316" y="86"/>
                  </a:lnTo>
                  <a:lnTo>
                    <a:pt x="326" y="90"/>
                  </a:lnTo>
                  <a:lnTo>
                    <a:pt x="336" y="94"/>
                  </a:lnTo>
                  <a:lnTo>
                    <a:pt x="346" y="100"/>
                  </a:lnTo>
                  <a:lnTo>
                    <a:pt x="350" y="104"/>
                  </a:lnTo>
                  <a:lnTo>
                    <a:pt x="352" y="110"/>
                  </a:lnTo>
                  <a:lnTo>
                    <a:pt x="356" y="114"/>
                  </a:lnTo>
                  <a:lnTo>
                    <a:pt x="360" y="118"/>
                  </a:lnTo>
                  <a:lnTo>
                    <a:pt x="366" y="122"/>
                  </a:lnTo>
                  <a:lnTo>
                    <a:pt x="368" y="126"/>
                  </a:lnTo>
                  <a:lnTo>
                    <a:pt x="370" y="130"/>
                  </a:lnTo>
                  <a:lnTo>
                    <a:pt x="370" y="136"/>
                  </a:lnTo>
                  <a:lnTo>
                    <a:pt x="370" y="150"/>
                  </a:lnTo>
                  <a:lnTo>
                    <a:pt x="370" y="156"/>
                  </a:lnTo>
                  <a:lnTo>
                    <a:pt x="372" y="164"/>
                  </a:lnTo>
                  <a:lnTo>
                    <a:pt x="378" y="168"/>
                  </a:lnTo>
                  <a:lnTo>
                    <a:pt x="386" y="174"/>
                  </a:lnTo>
                  <a:lnTo>
                    <a:pt x="404" y="180"/>
                  </a:lnTo>
                  <a:lnTo>
                    <a:pt x="416" y="186"/>
                  </a:lnTo>
                  <a:lnTo>
                    <a:pt x="424" y="192"/>
                  </a:lnTo>
                  <a:lnTo>
                    <a:pt x="434" y="198"/>
                  </a:lnTo>
                  <a:lnTo>
                    <a:pt x="444" y="204"/>
                  </a:lnTo>
                  <a:lnTo>
                    <a:pt x="426" y="218"/>
                  </a:lnTo>
                  <a:lnTo>
                    <a:pt x="416" y="224"/>
                  </a:lnTo>
                  <a:lnTo>
                    <a:pt x="408" y="228"/>
                  </a:lnTo>
                  <a:lnTo>
                    <a:pt x="396" y="228"/>
                  </a:lnTo>
                  <a:lnTo>
                    <a:pt x="390" y="228"/>
                  </a:lnTo>
                  <a:lnTo>
                    <a:pt x="386" y="230"/>
                  </a:lnTo>
                  <a:lnTo>
                    <a:pt x="376" y="238"/>
                  </a:lnTo>
                  <a:lnTo>
                    <a:pt x="368" y="246"/>
                  </a:lnTo>
                  <a:lnTo>
                    <a:pt x="362" y="256"/>
                  </a:lnTo>
                  <a:lnTo>
                    <a:pt x="354" y="266"/>
                  </a:lnTo>
                  <a:lnTo>
                    <a:pt x="348" y="270"/>
                  </a:lnTo>
                  <a:lnTo>
                    <a:pt x="342" y="272"/>
                  </a:lnTo>
                  <a:lnTo>
                    <a:pt x="336" y="276"/>
                  </a:lnTo>
                  <a:lnTo>
                    <a:pt x="330" y="282"/>
                  </a:lnTo>
                  <a:lnTo>
                    <a:pt x="322" y="294"/>
                  </a:lnTo>
                  <a:lnTo>
                    <a:pt x="316" y="306"/>
                  </a:lnTo>
                  <a:lnTo>
                    <a:pt x="308" y="316"/>
                  </a:lnTo>
                  <a:lnTo>
                    <a:pt x="302" y="320"/>
                  </a:lnTo>
                  <a:lnTo>
                    <a:pt x="296" y="326"/>
                  </a:lnTo>
                  <a:lnTo>
                    <a:pt x="290" y="326"/>
                  </a:lnTo>
                  <a:lnTo>
                    <a:pt x="284" y="328"/>
                  </a:lnTo>
                  <a:lnTo>
                    <a:pt x="280" y="328"/>
                  </a:lnTo>
                  <a:lnTo>
                    <a:pt x="276" y="332"/>
                  </a:lnTo>
                  <a:lnTo>
                    <a:pt x="270" y="348"/>
                  </a:lnTo>
                  <a:lnTo>
                    <a:pt x="264" y="362"/>
                  </a:lnTo>
                  <a:lnTo>
                    <a:pt x="260" y="366"/>
                  </a:lnTo>
                  <a:lnTo>
                    <a:pt x="254" y="370"/>
                  </a:lnTo>
                  <a:lnTo>
                    <a:pt x="248" y="372"/>
                  </a:lnTo>
                  <a:lnTo>
                    <a:pt x="240" y="374"/>
                  </a:lnTo>
                  <a:lnTo>
                    <a:pt x="182" y="374"/>
                  </a:lnTo>
                  <a:lnTo>
                    <a:pt x="174" y="370"/>
                  </a:lnTo>
                  <a:lnTo>
                    <a:pt x="168" y="364"/>
                  </a:lnTo>
                  <a:lnTo>
                    <a:pt x="160" y="358"/>
                  </a:lnTo>
                  <a:lnTo>
                    <a:pt x="154" y="356"/>
                  </a:lnTo>
                  <a:lnTo>
                    <a:pt x="150" y="356"/>
                  </a:lnTo>
                  <a:lnTo>
                    <a:pt x="142" y="356"/>
                  </a:lnTo>
                  <a:lnTo>
                    <a:pt x="138" y="360"/>
                  </a:lnTo>
                  <a:lnTo>
                    <a:pt x="134" y="364"/>
                  </a:lnTo>
                  <a:lnTo>
                    <a:pt x="132" y="368"/>
                  </a:lnTo>
                  <a:lnTo>
                    <a:pt x="128" y="380"/>
                  </a:lnTo>
                  <a:lnTo>
                    <a:pt x="126" y="386"/>
                  </a:lnTo>
                  <a:lnTo>
                    <a:pt x="122" y="390"/>
                  </a:lnTo>
                  <a:lnTo>
                    <a:pt x="110" y="402"/>
                  </a:lnTo>
                  <a:lnTo>
                    <a:pt x="92" y="416"/>
                  </a:lnTo>
                  <a:lnTo>
                    <a:pt x="82" y="422"/>
                  </a:lnTo>
                  <a:lnTo>
                    <a:pt x="72" y="426"/>
                  </a:lnTo>
                  <a:lnTo>
                    <a:pt x="60" y="426"/>
                  </a:lnTo>
                  <a:lnTo>
                    <a:pt x="48" y="424"/>
                  </a:lnTo>
                  <a:lnTo>
                    <a:pt x="36" y="422"/>
                  </a:lnTo>
                  <a:lnTo>
                    <a:pt x="32" y="420"/>
                  </a:lnTo>
                  <a:lnTo>
                    <a:pt x="30" y="418"/>
                  </a:lnTo>
                  <a:lnTo>
                    <a:pt x="30" y="416"/>
                  </a:lnTo>
                  <a:lnTo>
                    <a:pt x="30" y="408"/>
                  </a:lnTo>
                  <a:lnTo>
                    <a:pt x="34" y="402"/>
                  </a:lnTo>
                  <a:lnTo>
                    <a:pt x="36" y="396"/>
                  </a:lnTo>
                  <a:lnTo>
                    <a:pt x="38" y="386"/>
                  </a:lnTo>
                  <a:lnTo>
                    <a:pt x="38" y="378"/>
                  </a:lnTo>
                  <a:lnTo>
                    <a:pt x="34" y="368"/>
                  </a:lnTo>
                  <a:lnTo>
                    <a:pt x="32" y="362"/>
                  </a:lnTo>
                  <a:lnTo>
                    <a:pt x="28" y="356"/>
                  </a:lnTo>
                  <a:lnTo>
                    <a:pt x="18" y="344"/>
                  </a:lnTo>
                  <a:lnTo>
                    <a:pt x="8" y="336"/>
                  </a:lnTo>
                  <a:lnTo>
                    <a:pt x="0" y="334"/>
                  </a:lnTo>
                  <a:lnTo>
                    <a:pt x="0" y="200"/>
                  </a:lnTo>
                  <a:lnTo>
                    <a:pt x="50" y="200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160" y="6"/>
                  </a:lnTo>
                  <a:lnTo>
                    <a:pt x="170" y="14"/>
                  </a:lnTo>
                  <a:lnTo>
                    <a:pt x="182" y="24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4" y="2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9" name="Freeform 168"/>
            <p:cNvSpPr>
              <a:spLocks/>
            </p:cNvSpPr>
            <p:nvPr/>
          </p:nvSpPr>
          <p:spPr bwMode="auto">
            <a:xfrm>
              <a:off x="6281737" y="4625975"/>
              <a:ext cx="895350" cy="762000"/>
            </a:xfrm>
            <a:custGeom>
              <a:avLst/>
              <a:gdLst>
                <a:gd name="T0" fmla="*/ 2147483647 w 564"/>
                <a:gd name="T1" fmla="*/ 2147483647 h 480"/>
                <a:gd name="T2" fmla="*/ 2147483647 w 564"/>
                <a:gd name="T3" fmla="*/ 2147483647 h 480"/>
                <a:gd name="T4" fmla="*/ 2147483647 w 564"/>
                <a:gd name="T5" fmla="*/ 2147483647 h 480"/>
                <a:gd name="T6" fmla="*/ 2147483647 w 564"/>
                <a:gd name="T7" fmla="*/ 2147483647 h 480"/>
                <a:gd name="T8" fmla="*/ 2147483647 w 564"/>
                <a:gd name="T9" fmla="*/ 2147483647 h 480"/>
                <a:gd name="T10" fmla="*/ 2147483647 w 564"/>
                <a:gd name="T11" fmla="*/ 2147483647 h 480"/>
                <a:gd name="T12" fmla="*/ 2147483647 w 564"/>
                <a:gd name="T13" fmla="*/ 2147483647 h 480"/>
                <a:gd name="T14" fmla="*/ 2147483647 w 564"/>
                <a:gd name="T15" fmla="*/ 2147483647 h 480"/>
                <a:gd name="T16" fmla="*/ 2147483647 w 564"/>
                <a:gd name="T17" fmla="*/ 2147483647 h 480"/>
                <a:gd name="T18" fmla="*/ 2147483647 w 564"/>
                <a:gd name="T19" fmla="*/ 2147483647 h 480"/>
                <a:gd name="T20" fmla="*/ 2147483647 w 564"/>
                <a:gd name="T21" fmla="*/ 2147483647 h 480"/>
                <a:gd name="T22" fmla="*/ 2147483647 w 564"/>
                <a:gd name="T23" fmla="*/ 2147483647 h 480"/>
                <a:gd name="T24" fmla="*/ 2147483647 w 564"/>
                <a:gd name="T25" fmla="*/ 2147483647 h 480"/>
                <a:gd name="T26" fmla="*/ 2147483647 w 564"/>
                <a:gd name="T27" fmla="*/ 2147483647 h 480"/>
                <a:gd name="T28" fmla="*/ 2147483647 w 564"/>
                <a:gd name="T29" fmla="*/ 2147483647 h 480"/>
                <a:gd name="T30" fmla="*/ 2147483647 w 564"/>
                <a:gd name="T31" fmla="*/ 2147483647 h 480"/>
                <a:gd name="T32" fmla="*/ 2147483647 w 564"/>
                <a:gd name="T33" fmla="*/ 2147483647 h 480"/>
                <a:gd name="T34" fmla="*/ 2147483647 w 564"/>
                <a:gd name="T35" fmla="*/ 2147483647 h 480"/>
                <a:gd name="T36" fmla="*/ 2147483647 w 564"/>
                <a:gd name="T37" fmla="*/ 2147483647 h 480"/>
                <a:gd name="T38" fmla="*/ 2147483647 w 564"/>
                <a:gd name="T39" fmla="*/ 2147483647 h 480"/>
                <a:gd name="T40" fmla="*/ 2147483647 w 564"/>
                <a:gd name="T41" fmla="*/ 2147483647 h 480"/>
                <a:gd name="T42" fmla="*/ 2147483647 w 564"/>
                <a:gd name="T43" fmla="*/ 2147483647 h 480"/>
                <a:gd name="T44" fmla="*/ 2147483647 w 564"/>
                <a:gd name="T45" fmla="*/ 2147483647 h 480"/>
                <a:gd name="T46" fmla="*/ 2147483647 w 564"/>
                <a:gd name="T47" fmla="*/ 2147483647 h 480"/>
                <a:gd name="T48" fmla="*/ 2147483647 w 564"/>
                <a:gd name="T49" fmla="*/ 2147483647 h 480"/>
                <a:gd name="T50" fmla="*/ 2147483647 w 564"/>
                <a:gd name="T51" fmla="*/ 2147483647 h 480"/>
                <a:gd name="T52" fmla="*/ 2147483647 w 564"/>
                <a:gd name="T53" fmla="*/ 2147483647 h 480"/>
                <a:gd name="T54" fmla="*/ 2147483647 w 564"/>
                <a:gd name="T55" fmla="*/ 2147483647 h 480"/>
                <a:gd name="T56" fmla="*/ 2147483647 w 564"/>
                <a:gd name="T57" fmla="*/ 2147483647 h 480"/>
                <a:gd name="T58" fmla="*/ 2147483647 w 564"/>
                <a:gd name="T59" fmla="*/ 2147483647 h 480"/>
                <a:gd name="T60" fmla="*/ 2147483647 w 564"/>
                <a:gd name="T61" fmla="*/ 2147483647 h 480"/>
                <a:gd name="T62" fmla="*/ 2147483647 w 564"/>
                <a:gd name="T63" fmla="*/ 2147483647 h 480"/>
                <a:gd name="T64" fmla="*/ 2147483647 w 564"/>
                <a:gd name="T65" fmla="*/ 2147483647 h 480"/>
                <a:gd name="T66" fmla="*/ 2147483647 w 564"/>
                <a:gd name="T67" fmla="*/ 2147483647 h 480"/>
                <a:gd name="T68" fmla="*/ 2147483647 w 564"/>
                <a:gd name="T69" fmla="*/ 2147483647 h 480"/>
                <a:gd name="T70" fmla="*/ 2147483647 w 564"/>
                <a:gd name="T71" fmla="*/ 2147483647 h 480"/>
                <a:gd name="T72" fmla="*/ 2147483647 w 564"/>
                <a:gd name="T73" fmla="*/ 2147483647 h 480"/>
                <a:gd name="T74" fmla="*/ 2147483647 w 564"/>
                <a:gd name="T75" fmla="*/ 2147483647 h 480"/>
                <a:gd name="T76" fmla="*/ 2147483647 w 564"/>
                <a:gd name="T77" fmla="*/ 0 h 480"/>
                <a:gd name="T78" fmla="*/ 2147483647 w 564"/>
                <a:gd name="T79" fmla="*/ 2147483647 h 480"/>
                <a:gd name="T80" fmla="*/ 2147483647 w 564"/>
                <a:gd name="T81" fmla="*/ 2147483647 h 480"/>
                <a:gd name="T82" fmla="*/ 2147483647 w 564"/>
                <a:gd name="T83" fmla="*/ 2147483647 h 480"/>
                <a:gd name="T84" fmla="*/ 2147483647 w 564"/>
                <a:gd name="T85" fmla="*/ 2147483647 h 480"/>
                <a:gd name="T86" fmla="*/ 2147483647 w 564"/>
                <a:gd name="T87" fmla="*/ 2147483647 h 480"/>
                <a:gd name="T88" fmla="*/ 2147483647 w 564"/>
                <a:gd name="T89" fmla="*/ 2147483647 h 480"/>
                <a:gd name="T90" fmla="*/ 2147483647 w 564"/>
                <a:gd name="T91" fmla="*/ 2147483647 h 480"/>
                <a:gd name="T92" fmla="*/ 2147483647 w 564"/>
                <a:gd name="T93" fmla="*/ 2147483647 h 480"/>
                <a:gd name="T94" fmla="*/ 2147483647 w 564"/>
                <a:gd name="T95" fmla="*/ 2147483647 h 480"/>
                <a:gd name="T96" fmla="*/ 2147483647 w 564"/>
                <a:gd name="T97" fmla="*/ 2147483647 h 480"/>
                <a:gd name="T98" fmla="*/ 2147483647 w 564"/>
                <a:gd name="T99" fmla="*/ 2147483647 h 480"/>
                <a:gd name="T100" fmla="*/ 2147483647 w 564"/>
                <a:gd name="T101" fmla="*/ 2147483647 h 480"/>
                <a:gd name="T102" fmla="*/ 2147483647 w 564"/>
                <a:gd name="T103" fmla="*/ 2147483647 h 480"/>
                <a:gd name="T104" fmla="*/ 2147483647 w 564"/>
                <a:gd name="T105" fmla="*/ 2147483647 h 480"/>
                <a:gd name="T106" fmla="*/ 2147483647 w 564"/>
                <a:gd name="T107" fmla="*/ 2147483647 h 480"/>
                <a:gd name="T108" fmla="*/ 2147483647 w 564"/>
                <a:gd name="T109" fmla="*/ 2147483647 h 480"/>
                <a:gd name="T110" fmla="*/ 2147483647 w 564"/>
                <a:gd name="T111" fmla="*/ 2147483647 h 480"/>
                <a:gd name="T112" fmla="*/ 2147483647 w 564"/>
                <a:gd name="T113" fmla="*/ 2147483647 h 480"/>
                <a:gd name="T114" fmla="*/ 2147483647 w 564"/>
                <a:gd name="T115" fmla="*/ 2147483647 h 480"/>
                <a:gd name="T116" fmla="*/ 2147483647 w 564"/>
                <a:gd name="T117" fmla="*/ 2147483647 h 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4"/>
                <a:gd name="T178" fmla="*/ 0 h 480"/>
                <a:gd name="T179" fmla="*/ 564 w 564"/>
                <a:gd name="T180" fmla="*/ 480 h 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4" h="480">
                  <a:moveTo>
                    <a:pt x="386" y="360"/>
                  </a:moveTo>
                  <a:lnTo>
                    <a:pt x="368" y="360"/>
                  </a:lnTo>
                  <a:lnTo>
                    <a:pt x="352" y="366"/>
                  </a:lnTo>
                  <a:lnTo>
                    <a:pt x="344" y="370"/>
                  </a:lnTo>
                  <a:lnTo>
                    <a:pt x="338" y="374"/>
                  </a:lnTo>
                  <a:lnTo>
                    <a:pt x="332" y="380"/>
                  </a:lnTo>
                  <a:lnTo>
                    <a:pt x="326" y="388"/>
                  </a:lnTo>
                  <a:lnTo>
                    <a:pt x="324" y="394"/>
                  </a:lnTo>
                  <a:lnTo>
                    <a:pt x="324" y="400"/>
                  </a:lnTo>
                  <a:lnTo>
                    <a:pt x="324" y="404"/>
                  </a:lnTo>
                  <a:lnTo>
                    <a:pt x="318" y="408"/>
                  </a:lnTo>
                  <a:lnTo>
                    <a:pt x="292" y="418"/>
                  </a:lnTo>
                  <a:lnTo>
                    <a:pt x="282" y="422"/>
                  </a:lnTo>
                  <a:lnTo>
                    <a:pt x="272" y="432"/>
                  </a:lnTo>
                  <a:lnTo>
                    <a:pt x="264" y="444"/>
                  </a:lnTo>
                  <a:lnTo>
                    <a:pt x="252" y="460"/>
                  </a:lnTo>
                  <a:lnTo>
                    <a:pt x="246" y="468"/>
                  </a:lnTo>
                  <a:lnTo>
                    <a:pt x="238" y="474"/>
                  </a:lnTo>
                  <a:lnTo>
                    <a:pt x="230" y="478"/>
                  </a:lnTo>
                  <a:lnTo>
                    <a:pt x="222" y="480"/>
                  </a:lnTo>
                  <a:lnTo>
                    <a:pt x="206" y="478"/>
                  </a:lnTo>
                  <a:lnTo>
                    <a:pt x="190" y="474"/>
                  </a:lnTo>
                  <a:lnTo>
                    <a:pt x="174" y="470"/>
                  </a:lnTo>
                  <a:lnTo>
                    <a:pt x="156" y="468"/>
                  </a:lnTo>
                  <a:lnTo>
                    <a:pt x="148" y="464"/>
                  </a:lnTo>
                  <a:lnTo>
                    <a:pt x="142" y="458"/>
                  </a:lnTo>
                  <a:lnTo>
                    <a:pt x="134" y="454"/>
                  </a:lnTo>
                  <a:lnTo>
                    <a:pt x="124" y="452"/>
                  </a:lnTo>
                  <a:lnTo>
                    <a:pt x="92" y="454"/>
                  </a:lnTo>
                  <a:lnTo>
                    <a:pt x="62" y="458"/>
                  </a:lnTo>
                  <a:lnTo>
                    <a:pt x="0" y="388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58" y="236"/>
                  </a:lnTo>
                  <a:lnTo>
                    <a:pt x="68" y="234"/>
                  </a:lnTo>
                  <a:lnTo>
                    <a:pt x="86" y="230"/>
                  </a:lnTo>
                  <a:lnTo>
                    <a:pt x="92" y="226"/>
                  </a:lnTo>
                  <a:lnTo>
                    <a:pt x="98" y="220"/>
                  </a:lnTo>
                  <a:lnTo>
                    <a:pt x="100" y="212"/>
                  </a:lnTo>
                  <a:lnTo>
                    <a:pt x="102" y="200"/>
                  </a:lnTo>
                  <a:lnTo>
                    <a:pt x="102" y="140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42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4" y="158"/>
                  </a:lnTo>
                  <a:lnTo>
                    <a:pt x="170" y="166"/>
                  </a:lnTo>
                  <a:lnTo>
                    <a:pt x="176" y="172"/>
                  </a:lnTo>
                  <a:lnTo>
                    <a:pt x="186" y="176"/>
                  </a:lnTo>
                  <a:lnTo>
                    <a:pt x="196" y="180"/>
                  </a:lnTo>
                  <a:lnTo>
                    <a:pt x="206" y="184"/>
                  </a:lnTo>
                  <a:lnTo>
                    <a:pt x="228" y="186"/>
                  </a:lnTo>
                  <a:lnTo>
                    <a:pt x="236" y="184"/>
                  </a:lnTo>
                  <a:lnTo>
                    <a:pt x="242" y="180"/>
                  </a:lnTo>
                  <a:lnTo>
                    <a:pt x="246" y="174"/>
                  </a:lnTo>
                  <a:lnTo>
                    <a:pt x="248" y="168"/>
                  </a:lnTo>
                  <a:lnTo>
                    <a:pt x="256" y="174"/>
                  </a:lnTo>
                  <a:lnTo>
                    <a:pt x="262" y="182"/>
                  </a:lnTo>
                  <a:lnTo>
                    <a:pt x="266" y="190"/>
                  </a:lnTo>
                  <a:lnTo>
                    <a:pt x="272" y="196"/>
                  </a:lnTo>
                  <a:lnTo>
                    <a:pt x="284" y="202"/>
                  </a:lnTo>
                  <a:lnTo>
                    <a:pt x="294" y="204"/>
                  </a:lnTo>
                  <a:lnTo>
                    <a:pt x="304" y="206"/>
                  </a:lnTo>
                  <a:lnTo>
                    <a:pt x="308" y="208"/>
                  </a:lnTo>
                  <a:lnTo>
                    <a:pt x="312" y="212"/>
                  </a:lnTo>
                  <a:lnTo>
                    <a:pt x="320" y="222"/>
                  </a:lnTo>
                  <a:lnTo>
                    <a:pt x="326" y="236"/>
                  </a:lnTo>
                  <a:lnTo>
                    <a:pt x="336" y="248"/>
                  </a:lnTo>
                  <a:lnTo>
                    <a:pt x="340" y="252"/>
                  </a:lnTo>
                  <a:lnTo>
                    <a:pt x="344" y="254"/>
                  </a:lnTo>
                  <a:lnTo>
                    <a:pt x="348" y="252"/>
                  </a:lnTo>
                  <a:lnTo>
                    <a:pt x="352" y="250"/>
                  </a:lnTo>
                  <a:lnTo>
                    <a:pt x="356" y="248"/>
                  </a:lnTo>
                  <a:lnTo>
                    <a:pt x="360" y="248"/>
                  </a:lnTo>
                  <a:lnTo>
                    <a:pt x="378" y="248"/>
                  </a:lnTo>
                  <a:lnTo>
                    <a:pt x="378" y="196"/>
                  </a:lnTo>
                  <a:lnTo>
                    <a:pt x="370" y="200"/>
                  </a:lnTo>
                  <a:lnTo>
                    <a:pt x="366" y="204"/>
                  </a:lnTo>
                  <a:lnTo>
                    <a:pt x="364" y="208"/>
                  </a:lnTo>
                  <a:lnTo>
                    <a:pt x="350" y="208"/>
                  </a:lnTo>
                  <a:lnTo>
                    <a:pt x="338" y="200"/>
                  </a:lnTo>
                  <a:lnTo>
                    <a:pt x="324" y="186"/>
                  </a:lnTo>
                  <a:lnTo>
                    <a:pt x="316" y="172"/>
                  </a:lnTo>
                  <a:lnTo>
                    <a:pt x="312" y="164"/>
                  </a:lnTo>
                  <a:lnTo>
                    <a:pt x="312" y="156"/>
                  </a:lnTo>
                  <a:lnTo>
                    <a:pt x="312" y="148"/>
                  </a:lnTo>
                  <a:lnTo>
                    <a:pt x="314" y="142"/>
                  </a:lnTo>
                  <a:lnTo>
                    <a:pt x="318" y="136"/>
                  </a:lnTo>
                  <a:lnTo>
                    <a:pt x="322" y="132"/>
                  </a:lnTo>
                  <a:lnTo>
                    <a:pt x="322" y="72"/>
                  </a:lnTo>
                  <a:lnTo>
                    <a:pt x="322" y="68"/>
                  </a:lnTo>
                  <a:lnTo>
                    <a:pt x="318" y="64"/>
                  </a:lnTo>
                  <a:lnTo>
                    <a:pt x="316" y="60"/>
                  </a:lnTo>
                  <a:lnTo>
                    <a:pt x="316" y="56"/>
                  </a:lnTo>
                  <a:lnTo>
                    <a:pt x="318" y="50"/>
                  </a:lnTo>
                  <a:lnTo>
                    <a:pt x="322" y="46"/>
                  </a:lnTo>
                  <a:lnTo>
                    <a:pt x="332" y="40"/>
                  </a:lnTo>
                  <a:lnTo>
                    <a:pt x="336" y="32"/>
                  </a:lnTo>
                  <a:lnTo>
                    <a:pt x="338" y="26"/>
                  </a:lnTo>
                  <a:lnTo>
                    <a:pt x="340" y="20"/>
                  </a:lnTo>
                  <a:lnTo>
                    <a:pt x="342" y="16"/>
                  </a:lnTo>
                  <a:lnTo>
                    <a:pt x="344" y="14"/>
                  </a:lnTo>
                  <a:lnTo>
                    <a:pt x="350" y="10"/>
                  </a:lnTo>
                  <a:lnTo>
                    <a:pt x="358" y="8"/>
                  </a:lnTo>
                  <a:lnTo>
                    <a:pt x="370" y="8"/>
                  </a:lnTo>
                  <a:lnTo>
                    <a:pt x="382" y="6"/>
                  </a:lnTo>
                  <a:lnTo>
                    <a:pt x="396" y="4"/>
                  </a:lnTo>
                  <a:lnTo>
                    <a:pt x="428" y="0"/>
                  </a:lnTo>
                  <a:lnTo>
                    <a:pt x="446" y="20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6" y="24"/>
                  </a:lnTo>
                  <a:lnTo>
                    <a:pt x="462" y="22"/>
                  </a:lnTo>
                  <a:lnTo>
                    <a:pt x="466" y="22"/>
                  </a:lnTo>
                  <a:lnTo>
                    <a:pt x="472" y="28"/>
                  </a:lnTo>
                  <a:lnTo>
                    <a:pt x="478" y="34"/>
                  </a:lnTo>
                  <a:lnTo>
                    <a:pt x="496" y="40"/>
                  </a:lnTo>
                  <a:lnTo>
                    <a:pt x="512" y="46"/>
                  </a:lnTo>
                  <a:lnTo>
                    <a:pt x="532" y="56"/>
                  </a:lnTo>
                  <a:lnTo>
                    <a:pt x="550" y="64"/>
                  </a:lnTo>
                  <a:lnTo>
                    <a:pt x="550" y="70"/>
                  </a:lnTo>
                  <a:lnTo>
                    <a:pt x="550" y="76"/>
                  </a:lnTo>
                  <a:lnTo>
                    <a:pt x="554" y="88"/>
                  </a:lnTo>
                  <a:lnTo>
                    <a:pt x="560" y="100"/>
                  </a:lnTo>
                  <a:lnTo>
                    <a:pt x="562" y="106"/>
                  </a:lnTo>
                  <a:lnTo>
                    <a:pt x="564" y="110"/>
                  </a:lnTo>
                  <a:lnTo>
                    <a:pt x="560" y="120"/>
                  </a:lnTo>
                  <a:lnTo>
                    <a:pt x="556" y="126"/>
                  </a:lnTo>
                  <a:lnTo>
                    <a:pt x="552" y="134"/>
                  </a:lnTo>
                  <a:lnTo>
                    <a:pt x="550" y="142"/>
                  </a:lnTo>
                  <a:lnTo>
                    <a:pt x="548" y="150"/>
                  </a:lnTo>
                  <a:lnTo>
                    <a:pt x="546" y="160"/>
                  </a:lnTo>
                  <a:lnTo>
                    <a:pt x="548" y="168"/>
                  </a:lnTo>
                  <a:lnTo>
                    <a:pt x="550" y="174"/>
                  </a:lnTo>
                  <a:lnTo>
                    <a:pt x="552" y="180"/>
                  </a:lnTo>
                  <a:lnTo>
                    <a:pt x="552" y="188"/>
                  </a:lnTo>
                  <a:lnTo>
                    <a:pt x="552" y="192"/>
                  </a:lnTo>
                  <a:lnTo>
                    <a:pt x="550" y="196"/>
                  </a:lnTo>
                  <a:lnTo>
                    <a:pt x="544" y="202"/>
                  </a:lnTo>
                  <a:lnTo>
                    <a:pt x="542" y="208"/>
                  </a:lnTo>
                  <a:lnTo>
                    <a:pt x="540" y="214"/>
                  </a:lnTo>
                  <a:lnTo>
                    <a:pt x="540" y="220"/>
                  </a:lnTo>
                  <a:lnTo>
                    <a:pt x="538" y="226"/>
                  </a:lnTo>
                  <a:lnTo>
                    <a:pt x="534" y="234"/>
                  </a:lnTo>
                  <a:lnTo>
                    <a:pt x="528" y="246"/>
                  </a:lnTo>
                  <a:lnTo>
                    <a:pt x="524" y="250"/>
                  </a:lnTo>
                  <a:lnTo>
                    <a:pt x="520" y="252"/>
                  </a:lnTo>
                  <a:lnTo>
                    <a:pt x="516" y="256"/>
                  </a:lnTo>
                  <a:lnTo>
                    <a:pt x="516" y="260"/>
                  </a:lnTo>
                  <a:lnTo>
                    <a:pt x="516" y="266"/>
                  </a:lnTo>
                  <a:lnTo>
                    <a:pt x="518" y="270"/>
                  </a:lnTo>
                  <a:lnTo>
                    <a:pt x="522" y="272"/>
                  </a:lnTo>
                  <a:lnTo>
                    <a:pt x="526" y="272"/>
                  </a:lnTo>
                  <a:lnTo>
                    <a:pt x="534" y="274"/>
                  </a:lnTo>
                  <a:lnTo>
                    <a:pt x="538" y="276"/>
                  </a:lnTo>
                  <a:lnTo>
                    <a:pt x="542" y="278"/>
                  </a:lnTo>
                  <a:lnTo>
                    <a:pt x="504" y="292"/>
                  </a:lnTo>
                  <a:lnTo>
                    <a:pt x="466" y="304"/>
                  </a:lnTo>
                  <a:lnTo>
                    <a:pt x="440" y="310"/>
                  </a:lnTo>
                  <a:lnTo>
                    <a:pt x="416" y="320"/>
                  </a:lnTo>
                  <a:lnTo>
                    <a:pt x="404" y="324"/>
                  </a:lnTo>
                  <a:lnTo>
                    <a:pt x="396" y="328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2" y="342"/>
                  </a:lnTo>
                  <a:lnTo>
                    <a:pt x="394" y="350"/>
                  </a:lnTo>
                  <a:lnTo>
                    <a:pt x="396" y="360"/>
                  </a:lnTo>
                  <a:lnTo>
                    <a:pt x="386" y="360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0" name="Freeform 169"/>
            <p:cNvSpPr>
              <a:spLocks/>
            </p:cNvSpPr>
            <p:nvPr/>
          </p:nvSpPr>
          <p:spPr bwMode="auto">
            <a:xfrm>
              <a:off x="5505450" y="4451350"/>
              <a:ext cx="938212" cy="927100"/>
            </a:xfrm>
            <a:custGeom>
              <a:avLst/>
              <a:gdLst>
                <a:gd name="T0" fmla="*/ 2147483647 w 591"/>
                <a:gd name="T1" fmla="*/ 2147483647 h 584"/>
                <a:gd name="T2" fmla="*/ 2147483647 w 591"/>
                <a:gd name="T3" fmla="*/ 0 h 584"/>
                <a:gd name="T4" fmla="*/ 2147483647 w 591"/>
                <a:gd name="T5" fmla="*/ 0 h 584"/>
                <a:gd name="T6" fmla="*/ 2147483647 w 591"/>
                <a:gd name="T7" fmla="*/ 2147483647 h 584"/>
                <a:gd name="T8" fmla="*/ 2147483647 w 591"/>
                <a:gd name="T9" fmla="*/ 2147483647 h 584"/>
                <a:gd name="T10" fmla="*/ 2147483647 w 591"/>
                <a:gd name="T11" fmla="*/ 2147483647 h 584"/>
                <a:gd name="T12" fmla="*/ 2147483647 w 591"/>
                <a:gd name="T13" fmla="*/ 2147483647 h 584"/>
                <a:gd name="T14" fmla="*/ 2147483647 w 591"/>
                <a:gd name="T15" fmla="*/ 2147483647 h 584"/>
                <a:gd name="T16" fmla="*/ 2147483647 w 591"/>
                <a:gd name="T17" fmla="*/ 2147483647 h 584"/>
                <a:gd name="T18" fmla="*/ 2147483647 w 591"/>
                <a:gd name="T19" fmla="*/ 2147483647 h 584"/>
                <a:gd name="T20" fmla="*/ 2147483647 w 591"/>
                <a:gd name="T21" fmla="*/ 2147483647 h 584"/>
                <a:gd name="T22" fmla="*/ 2147483647 w 591"/>
                <a:gd name="T23" fmla="*/ 2147483647 h 584"/>
                <a:gd name="T24" fmla="*/ 2147483647 w 591"/>
                <a:gd name="T25" fmla="*/ 2147483647 h 584"/>
                <a:gd name="T26" fmla="*/ 2147483647 w 591"/>
                <a:gd name="T27" fmla="*/ 2147483647 h 584"/>
                <a:gd name="T28" fmla="*/ 2147483647 w 591"/>
                <a:gd name="T29" fmla="*/ 2147483647 h 584"/>
                <a:gd name="T30" fmla="*/ 2147483647 w 591"/>
                <a:gd name="T31" fmla="*/ 2147483647 h 584"/>
                <a:gd name="T32" fmla="*/ 2147483647 w 591"/>
                <a:gd name="T33" fmla="*/ 2147483647 h 584"/>
                <a:gd name="T34" fmla="*/ 2147483647 w 591"/>
                <a:gd name="T35" fmla="*/ 2147483647 h 584"/>
                <a:gd name="T36" fmla="*/ 2147483647 w 591"/>
                <a:gd name="T37" fmla="*/ 2147483647 h 584"/>
                <a:gd name="T38" fmla="*/ 2147483647 w 591"/>
                <a:gd name="T39" fmla="*/ 2147483647 h 584"/>
                <a:gd name="T40" fmla="*/ 2147483647 w 591"/>
                <a:gd name="T41" fmla="*/ 2147483647 h 584"/>
                <a:gd name="T42" fmla="*/ 2147483647 w 591"/>
                <a:gd name="T43" fmla="*/ 2147483647 h 584"/>
                <a:gd name="T44" fmla="*/ 2147483647 w 591"/>
                <a:gd name="T45" fmla="*/ 2147483647 h 584"/>
                <a:gd name="T46" fmla="*/ 2147483647 w 591"/>
                <a:gd name="T47" fmla="*/ 2147483647 h 584"/>
                <a:gd name="T48" fmla="*/ 2147483647 w 591"/>
                <a:gd name="T49" fmla="*/ 2147483647 h 584"/>
                <a:gd name="T50" fmla="*/ 2147483647 w 591"/>
                <a:gd name="T51" fmla="*/ 2147483647 h 584"/>
                <a:gd name="T52" fmla="*/ 2147483647 w 591"/>
                <a:gd name="T53" fmla="*/ 2147483647 h 584"/>
                <a:gd name="T54" fmla="*/ 2147483647 w 591"/>
                <a:gd name="T55" fmla="*/ 2147483647 h 584"/>
                <a:gd name="T56" fmla="*/ 2147483647 w 591"/>
                <a:gd name="T57" fmla="*/ 2147483647 h 584"/>
                <a:gd name="T58" fmla="*/ 2147483647 w 591"/>
                <a:gd name="T59" fmla="*/ 2147483647 h 584"/>
                <a:gd name="T60" fmla="*/ 2147483647 w 591"/>
                <a:gd name="T61" fmla="*/ 2147483647 h 584"/>
                <a:gd name="T62" fmla="*/ 2147483647 w 591"/>
                <a:gd name="T63" fmla="*/ 2147483647 h 584"/>
                <a:gd name="T64" fmla="*/ 2147483647 w 591"/>
                <a:gd name="T65" fmla="*/ 2147483647 h 584"/>
                <a:gd name="T66" fmla="*/ 2147483647 w 591"/>
                <a:gd name="T67" fmla="*/ 2147483647 h 584"/>
                <a:gd name="T68" fmla="*/ 2147483647 w 591"/>
                <a:gd name="T69" fmla="*/ 2147483647 h 584"/>
                <a:gd name="T70" fmla="*/ 2147483647 w 591"/>
                <a:gd name="T71" fmla="*/ 2147483647 h 584"/>
                <a:gd name="T72" fmla="*/ 2147483647 w 591"/>
                <a:gd name="T73" fmla="*/ 2147483647 h 584"/>
                <a:gd name="T74" fmla="*/ 2147483647 w 591"/>
                <a:gd name="T75" fmla="*/ 2147483647 h 584"/>
                <a:gd name="T76" fmla="*/ 2147483647 w 591"/>
                <a:gd name="T77" fmla="*/ 2147483647 h 584"/>
                <a:gd name="T78" fmla="*/ 2147483647 w 591"/>
                <a:gd name="T79" fmla="*/ 2147483647 h 584"/>
                <a:gd name="T80" fmla="*/ 2147483647 w 591"/>
                <a:gd name="T81" fmla="*/ 2147483647 h 584"/>
                <a:gd name="T82" fmla="*/ 2147483647 w 591"/>
                <a:gd name="T83" fmla="*/ 2147483647 h 584"/>
                <a:gd name="T84" fmla="*/ 2147483647 w 591"/>
                <a:gd name="T85" fmla="*/ 2147483647 h 584"/>
                <a:gd name="T86" fmla="*/ 2147483647 w 591"/>
                <a:gd name="T87" fmla="*/ 2147483647 h 584"/>
                <a:gd name="T88" fmla="*/ 2147483647 w 591"/>
                <a:gd name="T89" fmla="*/ 2147483647 h 584"/>
                <a:gd name="T90" fmla="*/ 2147483647 w 591"/>
                <a:gd name="T91" fmla="*/ 2147483647 h 5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1"/>
                <a:gd name="T139" fmla="*/ 0 h 584"/>
                <a:gd name="T140" fmla="*/ 591 w 591"/>
                <a:gd name="T141" fmla="*/ 584 h 5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1" h="584">
                  <a:moveTo>
                    <a:pt x="24" y="18"/>
                  </a:moveTo>
                  <a:lnTo>
                    <a:pt x="26" y="14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2"/>
                  </a:lnTo>
                  <a:lnTo>
                    <a:pt x="231" y="6"/>
                  </a:lnTo>
                  <a:lnTo>
                    <a:pt x="237" y="12"/>
                  </a:lnTo>
                  <a:lnTo>
                    <a:pt x="237" y="18"/>
                  </a:lnTo>
                  <a:lnTo>
                    <a:pt x="237" y="34"/>
                  </a:lnTo>
                  <a:lnTo>
                    <a:pt x="241" y="44"/>
                  </a:lnTo>
                  <a:lnTo>
                    <a:pt x="245" y="56"/>
                  </a:lnTo>
                  <a:lnTo>
                    <a:pt x="251" y="70"/>
                  </a:lnTo>
                  <a:lnTo>
                    <a:pt x="259" y="82"/>
                  </a:lnTo>
                  <a:lnTo>
                    <a:pt x="267" y="92"/>
                  </a:lnTo>
                  <a:lnTo>
                    <a:pt x="277" y="100"/>
                  </a:lnTo>
                  <a:lnTo>
                    <a:pt x="289" y="106"/>
                  </a:lnTo>
                  <a:lnTo>
                    <a:pt x="301" y="108"/>
                  </a:lnTo>
                  <a:lnTo>
                    <a:pt x="311" y="108"/>
                  </a:lnTo>
                  <a:lnTo>
                    <a:pt x="321" y="106"/>
                  </a:lnTo>
                  <a:lnTo>
                    <a:pt x="329" y="104"/>
                  </a:lnTo>
                  <a:lnTo>
                    <a:pt x="341" y="102"/>
                  </a:lnTo>
                  <a:lnTo>
                    <a:pt x="353" y="102"/>
                  </a:lnTo>
                  <a:lnTo>
                    <a:pt x="363" y="98"/>
                  </a:lnTo>
                  <a:lnTo>
                    <a:pt x="369" y="92"/>
                  </a:lnTo>
                  <a:lnTo>
                    <a:pt x="375" y="82"/>
                  </a:lnTo>
                  <a:lnTo>
                    <a:pt x="375" y="78"/>
                  </a:lnTo>
                  <a:lnTo>
                    <a:pt x="375" y="72"/>
                  </a:lnTo>
                  <a:lnTo>
                    <a:pt x="375" y="64"/>
                  </a:lnTo>
                  <a:lnTo>
                    <a:pt x="375" y="60"/>
                  </a:lnTo>
                  <a:lnTo>
                    <a:pt x="377" y="56"/>
                  </a:lnTo>
                  <a:lnTo>
                    <a:pt x="383" y="54"/>
                  </a:lnTo>
                  <a:lnTo>
                    <a:pt x="389" y="54"/>
                  </a:lnTo>
                  <a:lnTo>
                    <a:pt x="407" y="56"/>
                  </a:lnTo>
                  <a:lnTo>
                    <a:pt x="423" y="58"/>
                  </a:lnTo>
                  <a:lnTo>
                    <a:pt x="423" y="68"/>
                  </a:lnTo>
                  <a:lnTo>
                    <a:pt x="487" y="68"/>
                  </a:lnTo>
                  <a:lnTo>
                    <a:pt x="487" y="176"/>
                  </a:lnTo>
                  <a:lnTo>
                    <a:pt x="489" y="184"/>
                  </a:lnTo>
                  <a:lnTo>
                    <a:pt x="493" y="190"/>
                  </a:lnTo>
                  <a:lnTo>
                    <a:pt x="499" y="196"/>
                  </a:lnTo>
                  <a:lnTo>
                    <a:pt x="505" y="198"/>
                  </a:lnTo>
                  <a:lnTo>
                    <a:pt x="505" y="206"/>
                  </a:lnTo>
                  <a:lnTo>
                    <a:pt x="509" y="212"/>
                  </a:lnTo>
                  <a:lnTo>
                    <a:pt x="511" y="218"/>
                  </a:lnTo>
                  <a:lnTo>
                    <a:pt x="513" y="224"/>
                  </a:lnTo>
                  <a:lnTo>
                    <a:pt x="511" y="234"/>
                  </a:lnTo>
                  <a:lnTo>
                    <a:pt x="509" y="240"/>
                  </a:lnTo>
                  <a:lnTo>
                    <a:pt x="505" y="246"/>
                  </a:lnTo>
                  <a:lnTo>
                    <a:pt x="505" y="256"/>
                  </a:lnTo>
                  <a:lnTo>
                    <a:pt x="505" y="258"/>
                  </a:lnTo>
                  <a:lnTo>
                    <a:pt x="507" y="260"/>
                  </a:lnTo>
                  <a:lnTo>
                    <a:pt x="511" y="260"/>
                  </a:lnTo>
                  <a:lnTo>
                    <a:pt x="521" y="258"/>
                  </a:lnTo>
                  <a:lnTo>
                    <a:pt x="535" y="256"/>
                  </a:lnTo>
                  <a:lnTo>
                    <a:pt x="549" y="252"/>
                  </a:lnTo>
                  <a:lnTo>
                    <a:pt x="559" y="250"/>
                  </a:lnTo>
                  <a:lnTo>
                    <a:pt x="577" y="252"/>
                  </a:lnTo>
                  <a:lnTo>
                    <a:pt x="583" y="252"/>
                  </a:lnTo>
                  <a:lnTo>
                    <a:pt x="591" y="250"/>
                  </a:lnTo>
                  <a:lnTo>
                    <a:pt x="591" y="310"/>
                  </a:lnTo>
                  <a:lnTo>
                    <a:pt x="589" y="322"/>
                  </a:lnTo>
                  <a:lnTo>
                    <a:pt x="587" y="330"/>
                  </a:lnTo>
                  <a:lnTo>
                    <a:pt x="581" y="336"/>
                  </a:lnTo>
                  <a:lnTo>
                    <a:pt x="575" y="340"/>
                  </a:lnTo>
                  <a:lnTo>
                    <a:pt x="557" y="344"/>
                  </a:lnTo>
                  <a:lnTo>
                    <a:pt x="547" y="346"/>
                  </a:lnTo>
                  <a:lnTo>
                    <a:pt x="537" y="350"/>
                  </a:lnTo>
                  <a:lnTo>
                    <a:pt x="489" y="350"/>
                  </a:lnTo>
                  <a:lnTo>
                    <a:pt x="489" y="498"/>
                  </a:lnTo>
                  <a:lnTo>
                    <a:pt x="551" y="568"/>
                  </a:lnTo>
                  <a:lnTo>
                    <a:pt x="497" y="578"/>
                  </a:lnTo>
                  <a:lnTo>
                    <a:pt x="469" y="582"/>
                  </a:lnTo>
                  <a:lnTo>
                    <a:pt x="439" y="584"/>
                  </a:lnTo>
                  <a:lnTo>
                    <a:pt x="411" y="582"/>
                  </a:lnTo>
                  <a:lnTo>
                    <a:pt x="381" y="580"/>
                  </a:lnTo>
                  <a:lnTo>
                    <a:pt x="353" y="576"/>
                  </a:lnTo>
                  <a:lnTo>
                    <a:pt x="329" y="570"/>
                  </a:lnTo>
                  <a:lnTo>
                    <a:pt x="325" y="568"/>
                  </a:lnTo>
                  <a:lnTo>
                    <a:pt x="321" y="564"/>
                  </a:lnTo>
                  <a:lnTo>
                    <a:pt x="317" y="560"/>
                  </a:lnTo>
                  <a:lnTo>
                    <a:pt x="313" y="558"/>
                  </a:lnTo>
                  <a:lnTo>
                    <a:pt x="106" y="558"/>
                  </a:lnTo>
                  <a:lnTo>
                    <a:pt x="98" y="550"/>
                  </a:lnTo>
                  <a:lnTo>
                    <a:pt x="92" y="546"/>
                  </a:lnTo>
                  <a:lnTo>
                    <a:pt x="82" y="542"/>
                  </a:lnTo>
                  <a:lnTo>
                    <a:pt x="70" y="540"/>
                  </a:lnTo>
                  <a:lnTo>
                    <a:pt x="58" y="542"/>
                  </a:lnTo>
                  <a:lnTo>
                    <a:pt x="50" y="544"/>
                  </a:lnTo>
                  <a:lnTo>
                    <a:pt x="42" y="546"/>
                  </a:lnTo>
                  <a:lnTo>
                    <a:pt x="34" y="548"/>
                  </a:lnTo>
                  <a:lnTo>
                    <a:pt x="18" y="546"/>
                  </a:lnTo>
                  <a:lnTo>
                    <a:pt x="0" y="548"/>
                  </a:lnTo>
                  <a:lnTo>
                    <a:pt x="2" y="532"/>
                  </a:lnTo>
                  <a:lnTo>
                    <a:pt x="2" y="516"/>
                  </a:lnTo>
                  <a:lnTo>
                    <a:pt x="2" y="490"/>
                  </a:lnTo>
                  <a:lnTo>
                    <a:pt x="4" y="482"/>
                  </a:lnTo>
                  <a:lnTo>
                    <a:pt x="8" y="470"/>
                  </a:lnTo>
                  <a:lnTo>
                    <a:pt x="18" y="448"/>
                  </a:lnTo>
                  <a:lnTo>
                    <a:pt x="20" y="434"/>
                  </a:lnTo>
                  <a:lnTo>
                    <a:pt x="24" y="422"/>
                  </a:lnTo>
                  <a:lnTo>
                    <a:pt x="26" y="398"/>
                  </a:lnTo>
                  <a:lnTo>
                    <a:pt x="30" y="386"/>
                  </a:lnTo>
                  <a:lnTo>
                    <a:pt x="34" y="374"/>
                  </a:lnTo>
                  <a:lnTo>
                    <a:pt x="38" y="362"/>
                  </a:lnTo>
                  <a:lnTo>
                    <a:pt x="46" y="350"/>
                  </a:lnTo>
                  <a:lnTo>
                    <a:pt x="62" y="332"/>
                  </a:lnTo>
                  <a:lnTo>
                    <a:pt x="80" y="312"/>
                  </a:lnTo>
                  <a:lnTo>
                    <a:pt x="88" y="300"/>
                  </a:lnTo>
                  <a:lnTo>
                    <a:pt x="94" y="288"/>
                  </a:lnTo>
                  <a:lnTo>
                    <a:pt x="98" y="274"/>
                  </a:lnTo>
                  <a:lnTo>
                    <a:pt x="100" y="256"/>
                  </a:lnTo>
                  <a:lnTo>
                    <a:pt x="98" y="242"/>
                  </a:lnTo>
                  <a:lnTo>
                    <a:pt x="94" y="230"/>
                  </a:lnTo>
                  <a:lnTo>
                    <a:pt x="88" y="218"/>
                  </a:lnTo>
                  <a:lnTo>
                    <a:pt x="82" y="208"/>
                  </a:lnTo>
                  <a:lnTo>
                    <a:pt x="76" y="198"/>
                  </a:lnTo>
                  <a:lnTo>
                    <a:pt x="70" y="186"/>
                  </a:lnTo>
                  <a:lnTo>
                    <a:pt x="66" y="17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6" y="152"/>
                  </a:lnTo>
                  <a:lnTo>
                    <a:pt x="72" y="144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8" y="126"/>
                  </a:lnTo>
                  <a:lnTo>
                    <a:pt x="76" y="114"/>
                  </a:lnTo>
                  <a:lnTo>
                    <a:pt x="72" y="104"/>
                  </a:lnTo>
                  <a:lnTo>
                    <a:pt x="60" y="80"/>
                  </a:lnTo>
                  <a:lnTo>
                    <a:pt x="48" y="56"/>
                  </a:lnTo>
                  <a:lnTo>
                    <a:pt x="36" y="28"/>
                  </a:lnTo>
                  <a:lnTo>
                    <a:pt x="26" y="2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1" name="Freeform 170"/>
            <p:cNvSpPr>
              <a:spLocks/>
            </p:cNvSpPr>
            <p:nvPr/>
          </p:nvSpPr>
          <p:spPr bwMode="auto">
            <a:xfrm>
              <a:off x="6834187" y="4175125"/>
              <a:ext cx="142875" cy="16192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2147483647 h 102"/>
                <a:gd name="T12" fmla="*/ 2147483647 w 90"/>
                <a:gd name="T13" fmla="*/ 2147483647 h 102"/>
                <a:gd name="T14" fmla="*/ 2147483647 w 90"/>
                <a:gd name="T15" fmla="*/ 2147483647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0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2147483647 w 90"/>
                <a:gd name="T27" fmla="*/ 2147483647 h 102"/>
                <a:gd name="T28" fmla="*/ 2147483647 w 90"/>
                <a:gd name="T29" fmla="*/ 2147483647 h 102"/>
                <a:gd name="T30" fmla="*/ 2147483647 w 90"/>
                <a:gd name="T31" fmla="*/ 2147483647 h 102"/>
                <a:gd name="T32" fmla="*/ 2147483647 w 90"/>
                <a:gd name="T33" fmla="*/ 2147483647 h 102"/>
                <a:gd name="T34" fmla="*/ 2147483647 w 90"/>
                <a:gd name="T35" fmla="*/ 2147483647 h 102"/>
                <a:gd name="T36" fmla="*/ 2147483647 w 90"/>
                <a:gd name="T37" fmla="*/ 2147483647 h 102"/>
                <a:gd name="T38" fmla="*/ 2147483647 w 90"/>
                <a:gd name="T39" fmla="*/ 2147483647 h 102"/>
                <a:gd name="T40" fmla="*/ 2147483647 w 90"/>
                <a:gd name="T41" fmla="*/ 2147483647 h 102"/>
                <a:gd name="T42" fmla="*/ 2147483647 w 90"/>
                <a:gd name="T43" fmla="*/ 2147483647 h 102"/>
                <a:gd name="T44" fmla="*/ 2147483647 w 90"/>
                <a:gd name="T45" fmla="*/ 0 h 102"/>
                <a:gd name="T46" fmla="*/ 2147483647 w 90"/>
                <a:gd name="T47" fmla="*/ 0 h 102"/>
                <a:gd name="T48" fmla="*/ 2147483647 w 90"/>
                <a:gd name="T49" fmla="*/ 0 h 102"/>
                <a:gd name="T50" fmla="*/ 2147483647 w 90"/>
                <a:gd name="T51" fmla="*/ 2147483647 h 102"/>
                <a:gd name="T52" fmla="*/ 2147483647 w 90"/>
                <a:gd name="T53" fmla="*/ 2147483647 h 102"/>
                <a:gd name="T54" fmla="*/ 2147483647 w 90"/>
                <a:gd name="T55" fmla="*/ 2147483647 h 102"/>
                <a:gd name="T56" fmla="*/ 2147483647 w 90"/>
                <a:gd name="T57" fmla="*/ 2147483647 h 102"/>
                <a:gd name="T58" fmla="*/ 2147483647 w 90"/>
                <a:gd name="T59" fmla="*/ 2147483647 h 102"/>
                <a:gd name="T60" fmla="*/ 2147483647 w 90"/>
                <a:gd name="T61" fmla="*/ 2147483647 h 102"/>
                <a:gd name="T62" fmla="*/ 2147483647 w 90"/>
                <a:gd name="T63" fmla="*/ 2147483647 h 102"/>
                <a:gd name="T64" fmla="*/ 2147483647 w 90"/>
                <a:gd name="T65" fmla="*/ 2147483647 h 102"/>
                <a:gd name="T66" fmla="*/ 2147483647 w 90"/>
                <a:gd name="T67" fmla="*/ 2147483647 h 102"/>
                <a:gd name="T68" fmla="*/ 2147483647 w 90"/>
                <a:gd name="T69" fmla="*/ 2147483647 h 102"/>
                <a:gd name="T70" fmla="*/ 2147483647 w 90"/>
                <a:gd name="T71" fmla="*/ 2147483647 h 102"/>
                <a:gd name="T72" fmla="*/ 2147483647 w 90"/>
                <a:gd name="T73" fmla="*/ 2147483647 h 102"/>
                <a:gd name="T74" fmla="*/ 2147483647 w 90"/>
                <a:gd name="T75" fmla="*/ 2147483647 h 102"/>
                <a:gd name="T76" fmla="*/ 2147483647 w 90"/>
                <a:gd name="T77" fmla="*/ 2147483647 h 102"/>
                <a:gd name="T78" fmla="*/ 2147483647 w 90"/>
                <a:gd name="T79" fmla="*/ 2147483647 h 102"/>
                <a:gd name="T80" fmla="*/ 2147483647 w 90"/>
                <a:gd name="T81" fmla="*/ 2147483647 h 102"/>
                <a:gd name="T82" fmla="*/ 2147483647 w 90"/>
                <a:gd name="T83" fmla="*/ 2147483647 h 102"/>
                <a:gd name="T84" fmla="*/ 2147483647 w 90"/>
                <a:gd name="T85" fmla="*/ 2147483647 h 102"/>
                <a:gd name="T86" fmla="*/ 2147483647 w 90"/>
                <a:gd name="T87" fmla="*/ 2147483647 h 102"/>
                <a:gd name="T88" fmla="*/ 2147483647 w 90"/>
                <a:gd name="T89" fmla="*/ 2147483647 h 102"/>
                <a:gd name="T90" fmla="*/ 2147483647 w 90"/>
                <a:gd name="T91" fmla="*/ 2147483647 h 102"/>
                <a:gd name="T92" fmla="*/ 2147483647 w 90"/>
                <a:gd name="T93" fmla="*/ 2147483647 h 102"/>
                <a:gd name="T94" fmla="*/ 2147483647 w 90"/>
                <a:gd name="T95" fmla="*/ 2147483647 h 102"/>
                <a:gd name="T96" fmla="*/ 2147483647 w 90"/>
                <a:gd name="T97" fmla="*/ 2147483647 h 102"/>
                <a:gd name="T98" fmla="*/ 2147483647 w 90"/>
                <a:gd name="T99" fmla="*/ 2147483647 h 102"/>
                <a:gd name="T100" fmla="*/ 2147483647 w 90"/>
                <a:gd name="T101" fmla="*/ 2147483647 h 102"/>
                <a:gd name="T102" fmla="*/ 2147483647 w 90"/>
                <a:gd name="T103" fmla="*/ 2147483647 h 102"/>
                <a:gd name="T104" fmla="*/ 2147483647 w 90"/>
                <a:gd name="T105" fmla="*/ 2147483647 h 102"/>
                <a:gd name="T106" fmla="*/ 2147483647 w 90"/>
                <a:gd name="T107" fmla="*/ 2147483647 h 102"/>
                <a:gd name="T108" fmla="*/ 2147483647 w 90"/>
                <a:gd name="T109" fmla="*/ 21474836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02"/>
                <a:gd name="T167" fmla="*/ 90 w 90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02">
                  <a:moveTo>
                    <a:pt x="12" y="76"/>
                  </a:moveTo>
                  <a:lnTo>
                    <a:pt x="10" y="70"/>
                  </a:lnTo>
                  <a:lnTo>
                    <a:pt x="10" y="6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82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8" y="54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64" y="72"/>
                  </a:lnTo>
                  <a:lnTo>
                    <a:pt x="60" y="80"/>
                  </a:lnTo>
                  <a:lnTo>
                    <a:pt x="54" y="90"/>
                  </a:lnTo>
                  <a:lnTo>
                    <a:pt x="46" y="9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4" y="78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12" y="7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2" name="Freeform 171"/>
            <p:cNvSpPr>
              <a:spLocks/>
            </p:cNvSpPr>
            <p:nvPr/>
          </p:nvSpPr>
          <p:spPr bwMode="auto">
            <a:xfrm>
              <a:off x="5540375" y="3582987"/>
              <a:ext cx="1455737" cy="1446213"/>
            </a:xfrm>
            <a:custGeom>
              <a:avLst/>
              <a:gdLst>
                <a:gd name="T0" fmla="*/ 2147483647 w 917"/>
                <a:gd name="T1" fmla="*/ 2147483647 h 911"/>
                <a:gd name="T2" fmla="*/ 2147483647 w 917"/>
                <a:gd name="T3" fmla="*/ 2147483647 h 911"/>
                <a:gd name="T4" fmla="*/ 2147483647 w 917"/>
                <a:gd name="T5" fmla="*/ 2147483647 h 911"/>
                <a:gd name="T6" fmla="*/ 2147483647 w 917"/>
                <a:gd name="T7" fmla="*/ 2147483647 h 911"/>
                <a:gd name="T8" fmla="*/ 2147483647 w 917"/>
                <a:gd name="T9" fmla="*/ 2147483647 h 911"/>
                <a:gd name="T10" fmla="*/ 2147483647 w 917"/>
                <a:gd name="T11" fmla="*/ 2147483647 h 911"/>
                <a:gd name="T12" fmla="*/ 2147483647 w 917"/>
                <a:gd name="T13" fmla="*/ 2147483647 h 911"/>
                <a:gd name="T14" fmla="*/ 2147483647 w 917"/>
                <a:gd name="T15" fmla="*/ 2147483647 h 911"/>
                <a:gd name="T16" fmla="*/ 2147483647 w 917"/>
                <a:gd name="T17" fmla="*/ 2147483647 h 911"/>
                <a:gd name="T18" fmla="*/ 2147483647 w 917"/>
                <a:gd name="T19" fmla="*/ 2147483647 h 911"/>
                <a:gd name="T20" fmla="*/ 2147483647 w 917"/>
                <a:gd name="T21" fmla="*/ 2147483647 h 911"/>
                <a:gd name="T22" fmla="*/ 2147483647 w 917"/>
                <a:gd name="T23" fmla="*/ 2147483647 h 911"/>
                <a:gd name="T24" fmla="*/ 2147483647 w 917"/>
                <a:gd name="T25" fmla="*/ 2147483647 h 911"/>
                <a:gd name="T26" fmla="*/ 2147483647 w 917"/>
                <a:gd name="T27" fmla="*/ 2147483647 h 911"/>
                <a:gd name="T28" fmla="*/ 2147483647 w 917"/>
                <a:gd name="T29" fmla="*/ 2147483647 h 911"/>
                <a:gd name="T30" fmla="*/ 2147483647 w 917"/>
                <a:gd name="T31" fmla="*/ 2147483647 h 911"/>
                <a:gd name="T32" fmla="*/ 2147483647 w 917"/>
                <a:gd name="T33" fmla="*/ 2147483647 h 911"/>
                <a:gd name="T34" fmla="*/ 2147483647 w 917"/>
                <a:gd name="T35" fmla="*/ 2147483647 h 911"/>
                <a:gd name="T36" fmla="*/ 2147483647 w 917"/>
                <a:gd name="T37" fmla="*/ 2147483647 h 911"/>
                <a:gd name="T38" fmla="*/ 2147483647 w 917"/>
                <a:gd name="T39" fmla="*/ 2147483647 h 911"/>
                <a:gd name="T40" fmla="*/ 2147483647 w 917"/>
                <a:gd name="T41" fmla="*/ 2147483647 h 911"/>
                <a:gd name="T42" fmla="*/ 2147483647 w 917"/>
                <a:gd name="T43" fmla="*/ 2147483647 h 911"/>
                <a:gd name="T44" fmla="*/ 2147483647 w 917"/>
                <a:gd name="T45" fmla="*/ 2147483647 h 911"/>
                <a:gd name="T46" fmla="*/ 2147483647 w 917"/>
                <a:gd name="T47" fmla="*/ 2147483647 h 911"/>
                <a:gd name="T48" fmla="*/ 2147483647 w 917"/>
                <a:gd name="T49" fmla="*/ 2147483647 h 911"/>
                <a:gd name="T50" fmla="*/ 2147483647 w 917"/>
                <a:gd name="T51" fmla="*/ 2147483647 h 911"/>
                <a:gd name="T52" fmla="*/ 2147483647 w 917"/>
                <a:gd name="T53" fmla="*/ 2147483647 h 911"/>
                <a:gd name="T54" fmla="*/ 2147483647 w 917"/>
                <a:gd name="T55" fmla="*/ 2147483647 h 911"/>
                <a:gd name="T56" fmla="*/ 2147483647 w 917"/>
                <a:gd name="T57" fmla="*/ 2147483647 h 911"/>
                <a:gd name="T58" fmla="*/ 2147483647 w 917"/>
                <a:gd name="T59" fmla="*/ 2147483647 h 911"/>
                <a:gd name="T60" fmla="*/ 2147483647 w 917"/>
                <a:gd name="T61" fmla="*/ 2147483647 h 911"/>
                <a:gd name="T62" fmla="*/ 2147483647 w 917"/>
                <a:gd name="T63" fmla="*/ 2147483647 h 911"/>
                <a:gd name="T64" fmla="*/ 2147483647 w 917"/>
                <a:gd name="T65" fmla="*/ 2147483647 h 911"/>
                <a:gd name="T66" fmla="*/ 2147483647 w 917"/>
                <a:gd name="T67" fmla="*/ 2147483647 h 911"/>
                <a:gd name="T68" fmla="*/ 2147483647 w 917"/>
                <a:gd name="T69" fmla="*/ 2147483647 h 911"/>
                <a:gd name="T70" fmla="*/ 2147483647 w 917"/>
                <a:gd name="T71" fmla="*/ 2147483647 h 911"/>
                <a:gd name="T72" fmla="*/ 2147483647 w 917"/>
                <a:gd name="T73" fmla="*/ 2147483647 h 911"/>
                <a:gd name="T74" fmla="*/ 2147483647 w 917"/>
                <a:gd name="T75" fmla="*/ 2147483647 h 911"/>
                <a:gd name="T76" fmla="*/ 2147483647 w 917"/>
                <a:gd name="T77" fmla="*/ 2147483647 h 911"/>
                <a:gd name="T78" fmla="*/ 2147483647 w 917"/>
                <a:gd name="T79" fmla="*/ 2147483647 h 911"/>
                <a:gd name="T80" fmla="*/ 2147483647 w 917"/>
                <a:gd name="T81" fmla="*/ 2147483647 h 911"/>
                <a:gd name="T82" fmla="*/ 2147483647 w 917"/>
                <a:gd name="T83" fmla="*/ 2147483647 h 911"/>
                <a:gd name="T84" fmla="*/ 2147483647 w 917"/>
                <a:gd name="T85" fmla="*/ 2147483647 h 911"/>
                <a:gd name="T86" fmla="*/ 2147483647 w 917"/>
                <a:gd name="T87" fmla="*/ 2147483647 h 911"/>
                <a:gd name="T88" fmla="*/ 2147483647 w 917"/>
                <a:gd name="T89" fmla="*/ 2147483647 h 911"/>
                <a:gd name="T90" fmla="*/ 2147483647 w 917"/>
                <a:gd name="T91" fmla="*/ 2147483647 h 911"/>
                <a:gd name="T92" fmla="*/ 2147483647 w 917"/>
                <a:gd name="T93" fmla="*/ 2147483647 h 911"/>
                <a:gd name="T94" fmla="*/ 2147483647 w 917"/>
                <a:gd name="T95" fmla="*/ 2147483647 h 911"/>
                <a:gd name="T96" fmla="*/ 2147483647 w 917"/>
                <a:gd name="T97" fmla="*/ 2147483647 h 911"/>
                <a:gd name="T98" fmla="*/ 2147483647 w 917"/>
                <a:gd name="T99" fmla="*/ 2147483647 h 911"/>
                <a:gd name="T100" fmla="*/ 2147483647 w 917"/>
                <a:gd name="T101" fmla="*/ 2147483647 h 911"/>
                <a:gd name="T102" fmla="*/ 2147483647 w 917"/>
                <a:gd name="T103" fmla="*/ 2147483647 h 911"/>
                <a:gd name="T104" fmla="*/ 2147483647 w 917"/>
                <a:gd name="T105" fmla="*/ 2147483647 h 911"/>
                <a:gd name="T106" fmla="*/ 2147483647 w 917"/>
                <a:gd name="T107" fmla="*/ 2147483647 h 911"/>
                <a:gd name="T108" fmla="*/ 2147483647 w 917"/>
                <a:gd name="T109" fmla="*/ 2147483647 h 911"/>
                <a:gd name="T110" fmla="*/ 2147483647 w 917"/>
                <a:gd name="T111" fmla="*/ 2147483647 h 911"/>
                <a:gd name="T112" fmla="*/ 2147483647 w 917"/>
                <a:gd name="T113" fmla="*/ 2147483647 h 911"/>
                <a:gd name="T114" fmla="*/ 2147483647 w 917"/>
                <a:gd name="T115" fmla="*/ 2147483647 h 911"/>
                <a:gd name="T116" fmla="*/ 2147483647 w 917"/>
                <a:gd name="T117" fmla="*/ 2147483647 h 911"/>
                <a:gd name="T118" fmla="*/ 2147483647 w 917"/>
                <a:gd name="T119" fmla="*/ 2147483647 h 9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7"/>
                <a:gd name="T181" fmla="*/ 0 h 911"/>
                <a:gd name="T182" fmla="*/ 917 w 917"/>
                <a:gd name="T183" fmla="*/ 911 h 9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7" h="911">
                  <a:moveTo>
                    <a:pt x="285" y="158"/>
                  </a:moveTo>
                  <a:lnTo>
                    <a:pt x="291" y="148"/>
                  </a:lnTo>
                  <a:lnTo>
                    <a:pt x="299" y="138"/>
                  </a:lnTo>
                  <a:lnTo>
                    <a:pt x="305" y="130"/>
                  </a:lnTo>
                  <a:lnTo>
                    <a:pt x="311" y="120"/>
                  </a:lnTo>
                  <a:lnTo>
                    <a:pt x="313" y="106"/>
                  </a:lnTo>
                  <a:lnTo>
                    <a:pt x="313" y="94"/>
                  </a:lnTo>
                  <a:lnTo>
                    <a:pt x="311" y="68"/>
                  </a:lnTo>
                  <a:lnTo>
                    <a:pt x="311" y="58"/>
                  </a:lnTo>
                  <a:lnTo>
                    <a:pt x="315" y="48"/>
                  </a:lnTo>
                  <a:lnTo>
                    <a:pt x="319" y="38"/>
                  </a:lnTo>
                  <a:lnTo>
                    <a:pt x="325" y="28"/>
                  </a:lnTo>
                  <a:lnTo>
                    <a:pt x="333" y="20"/>
                  </a:lnTo>
                  <a:lnTo>
                    <a:pt x="341" y="14"/>
                  </a:lnTo>
                  <a:lnTo>
                    <a:pt x="349" y="10"/>
                  </a:lnTo>
                  <a:lnTo>
                    <a:pt x="357" y="8"/>
                  </a:lnTo>
                  <a:lnTo>
                    <a:pt x="365" y="8"/>
                  </a:lnTo>
                  <a:lnTo>
                    <a:pt x="371" y="12"/>
                  </a:lnTo>
                  <a:lnTo>
                    <a:pt x="381" y="22"/>
                  </a:lnTo>
                  <a:lnTo>
                    <a:pt x="389" y="32"/>
                  </a:lnTo>
                  <a:lnTo>
                    <a:pt x="397" y="40"/>
                  </a:lnTo>
                  <a:lnTo>
                    <a:pt x="415" y="48"/>
                  </a:lnTo>
                  <a:lnTo>
                    <a:pt x="439" y="54"/>
                  </a:lnTo>
                  <a:lnTo>
                    <a:pt x="461" y="56"/>
                  </a:lnTo>
                  <a:lnTo>
                    <a:pt x="483" y="58"/>
                  </a:lnTo>
                  <a:lnTo>
                    <a:pt x="491" y="56"/>
                  </a:lnTo>
                  <a:lnTo>
                    <a:pt x="497" y="54"/>
                  </a:lnTo>
                  <a:lnTo>
                    <a:pt x="501" y="48"/>
                  </a:lnTo>
                  <a:lnTo>
                    <a:pt x="505" y="42"/>
                  </a:lnTo>
                  <a:lnTo>
                    <a:pt x="509" y="38"/>
                  </a:lnTo>
                  <a:lnTo>
                    <a:pt x="513" y="32"/>
                  </a:lnTo>
                  <a:lnTo>
                    <a:pt x="519" y="28"/>
                  </a:lnTo>
                  <a:lnTo>
                    <a:pt x="527" y="28"/>
                  </a:lnTo>
                  <a:lnTo>
                    <a:pt x="533" y="30"/>
                  </a:lnTo>
                  <a:lnTo>
                    <a:pt x="537" y="32"/>
                  </a:lnTo>
                  <a:lnTo>
                    <a:pt x="539" y="32"/>
                  </a:lnTo>
                  <a:lnTo>
                    <a:pt x="547" y="32"/>
                  </a:lnTo>
                  <a:lnTo>
                    <a:pt x="555" y="30"/>
                  </a:lnTo>
                  <a:lnTo>
                    <a:pt x="567" y="24"/>
                  </a:lnTo>
                  <a:lnTo>
                    <a:pt x="581" y="18"/>
                  </a:lnTo>
                  <a:lnTo>
                    <a:pt x="587" y="14"/>
                  </a:lnTo>
                  <a:lnTo>
                    <a:pt x="593" y="14"/>
                  </a:lnTo>
                  <a:lnTo>
                    <a:pt x="597" y="18"/>
                  </a:lnTo>
                  <a:lnTo>
                    <a:pt x="601" y="18"/>
                  </a:lnTo>
                  <a:lnTo>
                    <a:pt x="609" y="18"/>
                  </a:lnTo>
                  <a:lnTo>
                    <a:pt x="621" y="18"/>
                  </a:lnTo>
                  <a:lnTo>
                    <a:pt x="627" y="14"/>
                  </a:lnTo>
                  <a:lnTo>
                    <a:pt x="633" y="10"/>
                  </a:lnTo>
                  <a:lnTo>
                    <a:pt x="633" y="0"/>
                  </a:lnTo>
                  <a:lnTo>
                    <a:pt x="643" y="0"/>
                  </a:lnTo>
                  <a:lnTo>
                    <a:pt x="651" y="0"/>
                  </a:lnTo>
                  <a:lnTo>
                    <a:pt x="667" y="6"/>
                  </a:lnTo>
                  <a:lnTo>
                    <a:pt x="681" y="10"/>
                  </a:lnTo>
                  <a:lnTo>
                    <a:pt x="691" y="12"/>
                  </a:lnTo>
                  <a:lnTo>
                    <a:pt x="699" y="14"/>
                  </a:lnTo>
                  <a:lnTo>
                    <a:pt x="709" y="12"/>
                  </a:lnTo>
                  <a:lnTo>
                    <a:pt x="715" y="10"/>
                  </a:lnTo>
                  <a:lnTo>
                    <a:pt x="729" y="8"/>
                  </a:lnTo>
                  <a:lnTo>
                    <a:pt x="725" y="0"/>
                  </a:lnTo>
                  <a:lnTo>
                    <a:pt x="727" y="4"/>
                  </a:lnTo>
                  <a:lnTo>
                    <a:pt x="729" y="8"/>
                  </a:lnTo>
                  <a:lnTo>
                    <a:pt x="733" y="10"/>
                  </a:lnTo>
                  <a:lnTo>
                    <a:pt x="739" y="14"/>
                  </a:lnTo>
                  <a:lnTo>
                    <a:pt x="747" y="18"/>
                  </a:lnTo>
                  <a:lnTo>
                    <a:pt x="753" y="24"/>
                  </a:lnTo>
                  <a:lnTo>
                    <a:pt x="761" y="38"/>
                  </a:lnTo>
                  <a:lnTo>
                    <a:pt x="769" y="44"/>
                  </a:lnTo>
                  <a:lnTo>
                    <a:pt x="773" y="46"/>
                  </a:lnTo>
                  <a:lnTo>
                    <a:pt x="779" y="48"/>
                  </a:lnTo>
                  <a:lnTo>
                    <a:pt x="785" y="46"/>
                  </a:lnTo>
                  <a:lnTo>
                    <a:pt x="789" y="42"/>
                  </a:lnTo>
                  <a:lnTo>
                    <a:pt x="793" y="40"/>
                  </a:lnTo>
                  <a:lnTo>
                    <a:pt x="799" y="38"/>
                  </a:lnTo>
                  <a:lnTo>
                    <a:pt x="805" y="40"/>
                  </a:lnTo>
                  <a:lnTo>
                    <a:pt x="813" y="40"/>
                  </a:lnTo>
                  <a:lnTo>
                    <a:pt x="819" y="42"/>
                  </a:lnTo>
                  <a:lnTo>
                    <a:pt x="825" y="44"/>
                  </a:lnTo>
                  <a:lnTo>
                    <a:pt x="829" y="42"/>
                  </a:lnTo>
                  <a:lnTo>
                    <a:pt x="833" y="38"/>
                  </a:lnTo>
                  <a:lnTo>
                    <a:pt x="835" y="34"/>
                  </a:lnTo>
                  <a:lnTo>
                    <a:pt x="839" y="32"/>
                  </a:lnTo>
                  <a:lnTo>
                    <a:pt x="847" y="32"/>
                  </a:lnTo>
                  <a:lnTo>
                    <a:pt x="851" y="36"/>
                  </a:lnTo>
                  <a:lnTo>
                    <a:pt x="859" y="46"/>
                  </a:lnTo>
                  <a:lnTo>
                    <a:pt x="865" y="56"/>
                  </a:lnTo>
                  <a:lnTo>
                    <a:pt x="869" y="60"/>
                  </a:lnTo>
                  <a:lnTo>
                    <a:pt x="875" y="64"/>
                  </a:lnTo>
                  <a:lnTo>
                    <a:pt x="883" y="64"/>
                  </a:lnTo>
                  <a:lnTo>
                    <a:pt x="887" y="66"/>
                  </a:lnTo>
                  <a:lnTo>
                    <a:pt x="889" y="68"/>
                  </a:lnTo>
                  <a:lnTo>
                    <a:pt x="889" y="70"/>
                  </a:lnTo>
                  <a:lnTo>
                    <a:pt x="889" y="76"/>
                  </a:lnTo>
                  <a:lnTo>
                    <a:pt x="891" y="80"/>
                  </a:lnTo>
                  <a:lnTo>
                    <a:pt x="893" y="82"/>
                  </a:lnTo>
                  <a:lnTo>
                    <a:pt x="897" y="82"/>
                  </a:lnTo>
                  <a:lnTo>
                    <a:pt x="897" y="80"/>
                  </a:lnTo>
                  <a:lnTo>
                    <a:pt x="899" y="86"/>
                  </a:lnTo>
                  <a:lnTo>
                    <a:pt x="899" y="92"/>
                  </a:lnTo>
                  <a:lnTo>
                    <a:pt x="897" y="104"/>
                  </a:lnTo>
                  <a:lnTo>
                    <a:pt x="899" y="112"/>
                  </a:lnTo>
                  <a:lnTo>
                    <a:pt x="899" y="118"/>
                  </a:lnTo>
                  <a:lnTo>
                    <a:pt x="899" y="122"/>
                  </a:lnTo>
                  <a:lnTo>
                    <a:pt x="897" y="124"/>
                  </a:lnTo>
                  <a:lnTo>
                    <a:pt x="895" y="128"/>
                  </a:lnTo>
                  <a:lnTo>
                    <a:pt x="895" y="132"/>
                  </a:lnTo>
                  <a:lnTo>
                    <a:pt x="895" y="136"/>
                  </a:lnTo>
                  <a:lnTo>
                    <a:pt x="899" y="138"/>
                  </a:lnTo>
                  <a:lnTo>
                    <a:pt x="905" y="142"/>
                  </a:lnTo>
                  <a:lnTo>
                    <a:pt x="913" y="144"/>
                  </a:lnTo>
                  <a:lnTo>
                    <a:pt x="915" y="148"/>
                  </a:lnTo>
                  <a:lnTo>
                    <a:pt x="917" y="150"/>
                  </a:lnTo>
                  <a:lnTo>
                    <a:pt x="915" y="158"/>
                  </a:lnTo>
                  <a:lnTo>
                    <a:pt x="909" y="164"/>
                  </a:lnTo>
                  <a:lnTo>
                    <a:pt x="899" y="174"/>
                  </a:lnTo>
                  <a:lnTo>
                    <a:pt x="865" y="207"/>
                  </a:lnTo>
                  <a:lnTo>
                    <a:pt x="859" y="213"/>
                  </a:lnTo>
                  <a:lnTo>
                    <a:pt x="857" y="217"/>
                  </a:lnTo>
                  <a:lnTo>
                    <a:pt x="855" y="221"/>
                  </a:lnTo>
                  <a:lnTo>
                    <a:pt x="853" y="241"/>
                  </a:lnTo>
                  <a:lnTo>
                    <a:pt x="847" y="263"/>
                  </a:lnTo>
                  <a:lnTo>
                    <a:pt x="843" y="287"/>
                  </a:lnTo>
                  <a:lnTo>
                    <a:pt x="841" y="299"/>
                  </a:lnTo>
                  <a:lnTo>
                    <a:pt x="841" y="313"/>
                  </a:lnTo>
                  <a:lnTo>
                    <a:pt x="841" y="327"/>
                  </a:lnTo>
                  <a:lnTo>
                    <a:pt x="835" y="331"/>
                  </a:lnTo>
                  <a:lnTo>
                    <a:pt x="829" y="337"/>
                  </a:lnTo>
                  <a:lnTo>
                    <a:pt x="825" y="343"/>
                  </a:lnTo>
                  <a:lnTo>
                    <a:pt x="823" y="351"/>
                  </a:lnTo>
                  <a:lnTo>
                    <a:pt x="825" y="359"/>
                  </a:lnTo>
                  <a:lnTo>
                    <a:pt x="823" y="361"/>
                  </a:lnTo>
                  <a:lnTo>
                    <a:pt x="821" y="365"/>
                  </a:lnTo>
                  <a:lnTo>
                    <a:pt x="813" y="369"/>
                  </a:lnTo>
                  <a:lnTo>
                    <a:pt x="809" y="373"/>
                  </a:lnTo>
                  <a:lnTo>
                    <a:pt x="809" y="381"/>
                  </a:lnTo>
                  <a:lnTo>
                    <a:pt x="811" y="387"/>
                  </a:lnTo>
                  <a:lnTo>
                    <a:pt x="815" y="393"/>
                  </a:lnTo>
                  <a:lnTo>
                    <a:pt x="815" y="399"/>
                  </a:lnTo>
                  <a:lnTo>
                    <a:pt x="819" y="401"/>
                  </a:lnTo>
                  <a:lnTo>
                    <a:pt x="821" y="405"/>
                  </a:lnTo>
                  <a:lnTo>
                    <a:pt x="825" y="411"/>
                  </a:lnTo>
                  <a:lnTo>
                    <a:pt x="825" y="417"/>
                  </a:lnTo>
                  <a:lnTo>
                    <a:pt x="825" y="423"/>
                  </a:lnTo>
                  <a:lnTo>
                    <a:pt x="825" y="435"/>
                  </a:lnTo>
                  <a:lnTo>
                    <a:pt x="825" y="443"/>
                  </a:lnTo>
                  <a:lnTo>
                    <a:pt x="827" y="447"/>
                  </a:lnTo>
                  <a:lnTo>
                    <a:pt x="821" y="447"/>
                  </a:lnTo>
                  <a:lnTo>
                    <a:pt x="821" y="455"/>
                  </a:lnTo>
                  <a:lnTo>
                    <a:pt x="823" y="463"/>
                  </a:lnTo>
                  <a:lnTo>
                    <a:pt x="825" y="473"/>
                  </a:lnTo>
                  <a:lnTo>
                    <a:pt x="823" y="483"/>
                  </a:lnTo>
                  <a:lnTo>
                    <a:pt x="821" y="497"/>
                  </a:lnTo>
                  <a:lnTo>
                    <a:pt x="823" y="509"/>
                  </a:lnTo>
                  <a:lnTo>
                    <a:pt x="825" y="519"/>
                  </a:lnTo>
                  <a:lnTo>
                    <a:pt x="829" y="527"/>
                  </a:lnTo>
                  <a:lnTo>
                    <a:pt x="829" y="537"/>
                  </a:lnTo>
                  <a:lnTo>
                    <a:pt x="829" y="553"/>
                  </a:lnTo>
                  <a:lnTo>
                    <a:pt x="831" y="563"/>
                  </a:lnTo>
                  <a:lnTo>
                    <a:pt x="837" y="575"/>
                  </a:lnTo>
                  <a:lnTo>
                    <a:pt x="841" y="587"/>
                  </a:lnTo>
                  <a:lnTo>
                    <a:pt x="847" y="595"/>
                  </a:lnTo>
                  <a:lnTo>
                    <a:pt x="859" y="605"/>
                  </a:lnTo>
                  <a:lnTo>
                    <a:pt x="867" y="611"/>
                  </a:lnTo>
                  <a:lnTo>
                    <a:pt x="871" y="617"/>
                  </a:lnTo>
                  <a:lnTo>
                    <a:pt x="875" y="627"/>
                  </a:lnTo>
                  <a:lnTo>
                    <a:pt x="877" y="637"/>
                  </a:lnTo>
                  <a:lnTo>
                    <a:pt x="883" y="645"/>
                  </a:lnTo>
                  <a:lnTo>
                    <a:pt x="891" y="653"/>
                  </a:lnTo>
                  <a:lnTo>
                    <a:pt x="895" y="657"/>
                  </a:lnTo>
                  <a:lnTo>
                    <a:pt x="863" y="661"/>
                  </a:lnTo>
                  <a:lnTo>
                    <a:pt x="849" y="663"/>
                  </a:lnTo>
                  <a:lnTo>
                    <a:pt x="837" y="665"/>
                  </a:lnTo>
                  <a:lnTo>
                    <a:pt x="825" y="665"/>
                  </a:lnTo>
                  <a:lnTo>
                    <a:pt x="817" y="667"/>
                  </a:lnTo>
                  <a:lnTo>
                    <a:pt x="811" y="671"/>
                  </a:lnTo>
                  <a:lnTo>
                    <a:pt x="809" y="673"/>
                  </a:lnTo>
                  <a:lnTo>
                    <a:pt x="807" y="677"/>
                  </a:lnTo>
                  <a:lnTo>
                    <a:pt x="805" y="683"/>
                  </a:lnTo>
                  <a:lnTo>
                    <a:pt x="803" y="689"/>
                  </a:lnTo>
                  <a:lnTo>
                    <a:pt x="799" y="697"/>
                  </a:lnTo>
                  <a:lnTo>
                    <a:pt x="789" y="703"/>
                  </a:lnTo>
                  <a:lnTo>
                    <a:pt x="785" y="707"/>
                  </a:lnTo>
                  <a:lnTo>
                    <a:pt x="783" y="713"/>
                  </a:lnTo>
                  <a:lnTo>
                    <a:pt x="783" y="717"/>
                  </a:lnTo>
                  <a:lnTo>
                    <a:pt x="785" y="721"/>
                  </a:lnTo>
                  <a:lnTo>
                    <a:pt x="789" y="725"/>
                  </a:lnTo>
                  <a:lnTo>
                    <a:pt x="789" y="729"/>
                  </a:lnTo>
                  <a:lnTo>
                    <a:pt x="789" y="789"/>
                  </a:lnTo>
                  <a:lnTo>
                    <a:pt x="785" y="793"/>
                  </a:lnTo>
                  <a:lnTo>
                    <a:pt x="781" y="799"/>
                  </a:lnTo>
                  <a:lnTo>
                    <a:pt x="779" y="805"/>
                  </a:lnTo>
                  <a:lnTo>
                    <a:pt x="779" y="813"/>
                  </a:lnTo>
                  <a:lnTo>
                    <a:pt x="779" y="821"/>
                  </a:lnTo>
                  <a:lnTo>
                    <a:pt x="783" y="829"/>
                  </a:lnTo>
                  <a:lnTo>
                    <a:pt x="791" y="843"/>
                  </a:lnTo>
                  <a:lnTo>
                    <a:pt x="805" y="857"/>
                  </a:lnTo>
                  <a:lnTo>
                    <a:pt x="817" y="865"/>
                  </a:lnTo>
                  <a:lnTo>
                    <a:pt x="831" y="865"/>
                  </a:lnTo>
                  <a:lnTo>
                    <a:pt x="833" y="861"/>
                  </a:lnTo>
                  <a:lnTo>
                    <a:pt x="837" y="857"/>
                  </a:lnTo>
                  <a:lnTo>
                    <a:pt x="845" y="853"/>
                  </a:lnTo>
                  <a:lnTo>
                    <a:pt x="845" y="905"/>
                  </a:lnTo>
                  <a:lnTo>
                    <a:pt x="827" y="905"/>
                  </a:lnTo>
                  <a:lnTo>
                    <a:pt x="823" y="905"/>
                  </a:lnTo>
                  <a:lnTo>
                    <a:pt x="819" y="907"/>
                  </a:lnTo>
                  <a:lnTo>
                    <a:pt x="815" y="909"/>
                  </a:lnTo>
                  <a:lnTo>
                    <a:pt x="811" y="911"/>
                  </a:lnTo>
                  <a:lnTo>
                    <a:pt x="807" y="909"/>
                  </a:lnTo>
                  <a:lnTo>
                    <a:pt x="803" y="905"/>
                  </a:lnTo>
                  <a:lnTo>
                    <a:pt x="793" y="893"/>
                  </a:lnTo>
                  <a:lnTo>
                    <a:pt x="787" y="879"/>
                  </a:lnTo>
                  <a:lnTo>
                    <a:pt x="779" y="869"/>
                  </a:lnTo>
                  <a:lnTo>
                    <a:pt x="775" y="865"/>
                  </a:lnTo>
                  <a:lnTo>
                    <a:pt x="771" y="863"/>
                  </a:lnTo>
                  <a:lnTo>
                    <a:pt x="761" y="861"/>
                  </a:lnTo>
                  <a:lnTo>
                    <a:pt x="751" y="859"/>
                  </a:lnTo>
                  <a:lnTo>
                    <a:pt x="739" y="853"/>
                  </a:lnTo>
                  <a:lnTo>
                    <a:pt x="733" y="847"/>
                  </a:lnTo>
                  <a:lnTo>
                    <a:pt x="729" y="839"/>
                  </a:lnTo>
                  <a:lnTo>
                    <a:pt x="723" y="831"/>
                  </a:lnTo>
                  <a:lnTo>
                    <a:pt x="715" y="825"/>
                  </a:lnTo>
                  <a:lnTo>
                    <a:pt x="713" y="831"/>
                  </a:lnTo>
                  <a:lnTo>
                    <a:pt x="709" y="837"/>
                  </a:lnTo>
                  <a:lnTo>
                    <a:pt x="703" y="841"/>
                  </a:lnTo>
                  <a:lnTo>
                    <a:pt x="695" y="843"/>
                  </a:lnTo>
                  <a:lnTo>
                    <a:pt x="673" y="841"/>
                  </a:lnTo>
                  <a:lnTo>
                    <a:pt x="663" y="837"/>
                  </a:lnTo>
                  <a:lnTo>
                    <a:pt x="653" y="833"/>
                  </a:lnTo>
                  <a:lnTo>
                    <a:pt x="643" y="829"/>
                  </a:lnTo>
                  <a:lnTo>
                    <a:pt x="637" y="823"/>
                  </a:lnTo>
                  <a:lnTo>
                    <a:pt x="631" y="815"/>
                  </a:lnTo>
                  <a:lnTo>
                    <a:pt x="629" y="807"/>
                  </a:lnTo>
                  <a:lnTo>
                    <a:pt x="623" y="807"/>
                  </a:lnTo>
                  <a:lnTo>
                    <a:pt x="617" y="807"/>
                  </a:lnTo>
                  <a:lnTo>
                    <a:pt x="609" y="807"/>
                  </a:lnTo>
                  <a:lnTo>
                    <a:pt x="601" y="811"/>
                  </a:lnTo>
                  <a:lnTo>
                    <a:pt x="597" y="815"/>
                  </a:lnTo>
                  <a:lnTo>
                    <a:pt x="591" y="817"/>
                  </a:lnTo>
                  <a:lnTo>
                    <a:pt x="587" y="817"/>
                  </a:lnTo>
                  <a:lnTo>
                    <a:pt x="585" y="813"/>
                  </a:lnTo>
                  <a:lnTo>
                    <a:pt x="583" y="807"/>
                  </a:lnTo>
                  <a:lnTo>
                    <a:pt x="583" y="803"/>
                  </a:lnTo>
                  <a:lnTo>
                    <a:pt x="581" y="799"/>
                  </a:lnTo>
                  <a:lnTo>
                    <a:pt x="577" y="797"/>
                  </a:lnTo>
                  <a:lnTo>
                    <a:pt x="569" y="797"/>
                  </a:lnTo>
                  <a:lnTo>
                    <a:pt x="561" y="799"/>
                  </a:lnTo>
                  <a:lnTo>
                    <a:pt x="555" y="799"/>
                  </a:lnTo>
                  <a:lnTo>
                    <a:pt x="537" y="797"/>
                  </a:lnTo>
                  <a:lnTo>
                    <a:pt x="527" y="799"/>
                  </a:lnTo>
                  <a:lnTo>
                    <a:pt x="513" y="803"/>
                  </a:lnTo>
                  <a:lnTo>
                    <a:pt x="499" y="805"/>
                  </a:lnTo>
                  <a:lnTo>
                    <a:pt x="489" y="807"/>
                  </a:lnTo>
                  <a:lnTo>
                    <a:pt x="485" y="807"/>
                  </a:lnTo>
                  <a:lnTo>
                    <a:pt x="483" y="805"/>
                  </a:lnTo>
                  <a:lnTo>
                    <a:pt x="483" y="803"/>
                  </a:lnTo>
                  <a:lnTo>
                    <a:pt x="483" y="793"/>
                  </a:lnTo>
                  <a:lnTo>
                    <a:pt x="487" y="787"/>
                  </a:lnTo>
                  <a:lnTo>
                    <a:pt x="489" y="781"/>
                  </a:lnTo>
                  <a:lnTo>
                    <a:pt x="491" y="771"/>
                  </a:lnTo>
                  <a:lnTo>
                    <a:pt x="489" y="765"/>
                  </a:lnTo>
                  <a:lnTo>
                    <a:pt x="487" y="759"/>
                  </a:lnTo>
                  <a:lnTo>
                    <a:pt x="483" y="753"/>
                  </a:lnTo>
                  <a:lnTo>
                    <a:pt x="483" y="745"/>
                  </a:lnTo>
                  <a:lnTo>
                    <a:pt x="477" y="743"/>
                  </a:lnTo>
                  <a:lnTo>
                    <a:pt x="471" y="737"/>
                  </a:lnTo>
                  <a:lnTo>
                    <a:pt x="467" y="731"/>
                  </a:lnTo>
                  <a:lnTo>
                    <a:pt x="465" y="723"/>
                  </a:lnTo>
                  <a:lnTo>
                    <a:pt x="465" y="615"/>
                  </a:lnTo>
                  <a:lnTo>
                    <a:pt x="401" y="615"/>
                  </a:lnTo>
                  <a:lnTo>
                    <a:pt x="401" y="605"/>
                  </a:lnTo>
                  <a:lnTo>
                    <a:pt x="385" y="603"/>
                  </a:lnTo>
                  <a:lnTo>
                    <a:pt x="367" y="601"/>
                  </a:lnTo>
                  <a:lnTo>
                    <a:pt x="361" y="601"/>
                  </a:lnTo>
                  <a:lnTo>
                    <a:pt x="355" y="603"/>
                  </a:lnTo>
                  <a:lnTo>
                    <a:pt x="353" y="607"/>
                  </a:lnTo>
                  <a:lnTo>
                    <a:pt x="353" y="611"/>
                  </a:lnTo>
                  <a:lnTo>
                    <a:pt x="353" y="619"/>
                  </a:lnTo>
                  <a:lnTo>
                    <a:pt x="353" y="625"/>
                  </a:lnTo>
                  <a:lnTo>
                    <a:pt x="353" y="629"/>
                  </a:lnTo>
                  <a:lnTo>
                    <a:pt x="347" y="639"/>
                  </a:lnTo>
                  <a:lnTo>
                    <a:pt x="341" y="645"/>
                  </a:lnTo>
                  <a:lnTo>
                    <a:pt x="331" y="649"/>
                  </a:lnTo>
                  <a:lnTo>
                    <a:pt x="319" y="649"/>
                  </a:lnTo>
                  <a:lnTo>
                    <a:pt x="307" y="651"/>
                  </a:lnTo>
                  <a:lnTo>
                    <a:pt x="299" y="653"/>
                  </a:lnTo>
                  <a:lnTo>
                    <a:pt x="289" y="655"/>
                  </a:lnTo>
                  <a:lnTo>
                    <a:pt x="279" y="655"/>
                  </a:lnTo>
                  <a:lnTo>
                    <a:pt x="267" y="653"/>
                  </a:lnTo>
                  <a:lnTo>
                    <a:pt x="255" y="647"/>
                  </a:lnTo>
                  <a:lnTo>
                    <a:pt x="245" y="639"/>
                  </a:lnTo>
                  <a:lnTo>
                    <a:pt x="237" y="629"/>
                  </a:lnTo>
                  <a:lnTo>
                    <a:pt x="229" y="617"/>
                  </a:lnTo>
                  <a:lnTo>
                    <a:pt x="223" y="603"/>
                  </a:lnTo>
                  <a:lnTo>
                    <a:pt x="219" y="591"/>
                  </a:lnTo>
                  <a:lnTo>
                    <a:pt x="215" y="581"/>
                  </a:lnTo>
                  <a:lnTo>
                    <a:pt x="215" y="565"/>
                  </a:lnTo>
                  <a:lnTo>
                    <a:pt x="215" y="559"/>
                  </a:lnTo>
                  <a:lnTo>
                    <a:pt x="209" y="553"/>
                  </a:lnTo>
                  <a:lnTo>
                    <a:pt x="205" y="549"/>
                  </a:lnTo>
                  <a:lnTo>
                    <a:pt x="201" y="547"/>
                  </a:lnTo>
                  <a:lnTo>
                    <a:pt x="193" y="547"/>
                  </a:lnTo>
                  <a:lnTo>
                    <a:pt x="182" y="547"/>
                  </a:lnTo>
                  <a:lnTo>
                    <a:pt x="172" y="547"/>
                  </a:lnTo>
                  <a:lnTo>
                    <a:pt x="44" y="547"/>
                  </a:lnTo>
                  <a:lnTo>
                    <a:pt x="32" y="547"/>
                  </a:lnTo>
                  <a:lnTo>
                    <a:pt x="18" y="551"/>
                  </a:lnTo>
                  <a:lnTo>
                    <a:pt x="8" y="557"/>
                  </a:lnTo>
                  <a:lnTo>
                    <a:pt x="4" y="561"/>
                  </a:lnTo>
                  <a:lnTo>
                    <a:pt x="2" y="565"/>
                  </a:lnTo>
                  <a:lnTo>
                    <a:pt x="0" y="541"/>
                  </a:lnTo>
                  <a:lnTo>
                    <a:pt x="6" y="541"/>
                  </a:lnTo>
                  <a:lnTo>
                    <a:pt x="8" y="537"/>
                  </a:lnTo>
                  <a:lnTo>
                    <a:pt x="10" y="533"/>
                  </a:lnTo>
                  <a:lnTo>
                    <a:pt x="10" y="527"/>
                  </a:lnTo>
                  <a:lnTo>
                    <a:pt x="10" y="515"/>
                  </a:lnTo>
                  <a:lnTo>
                    <a:pt x="12" y="505"/>
                  </a:lnTo>
                  <a:lnTo>
                    <a:pt x="16" y="499"/>
                  </a:lnTo>
                  <a:lnTo>
                    <a:pt x="22" y="495"/>
                  </a:lnTo>
                  <a:lnTo>
                    <a:pt x="28" y="493"/>
                  </a:lnTo>
                  <a:lnTo>
                    <a:pt x="32" y="487"/>
                  </a:lnTo>
                  <a:lnTo>
                    <a:pt x="42" y="493"/>
                  </a:lnTo>
                  <a:lnTo>
                    <a:pt x="46" y="493"/>
                  </a:lnTo>
                  <a:lnTo>
                    <a:pt x="50" y="495"/>
                  </a:lnTo>
                  <a:lnTo>
                    <a:pt x="60" y="491"/>
                  </a:lnTo>
                  <a:lnTo>
                    <a:pt x="70" y="487"/>
                  </a:lnTo>
                  <a:lnTo>
                    <a:pt x="86" y="475"/>
                  </a:lnTo>
                  <a:lnTo>
                    <a:pt x="102" y="475"/>
                  </a:lnTo>
                  <a:lnTo>
                    <a:pt x="96" y="481"/>
                  </a:lnTo>
                  <a:lnTo>
                    <a:pt x="94" y="485"/>
                  </a:lnTo>
                  <a:lnTo>
                    <a:pt x="94" y="489"/>
                  </a:lnTo>
                  <a:lnTo>
                    <a:pt x="96" y="497"/>
                  </a:lnTo>
                  <a:lnTo>
                    <a:pt x="100" y="501"/>
                  </a:lnTo>
                  <a:lnTo>
                    <a:pt x="106" y="503"/>
                  </a:lnTo>
                  <a:lnTo>
                    <a:pt x="112" y="503"/>
                  </a:lnTo>
                  <a:lnTo>
                    <a:pt x="124" y="501"/>
                  </a:lnTo>
                  <a:lnTo>
                    <a:pt x="136" y="495"/>
                  </a:lnTo>
                  <a:lnTo>
                    <a:pt x="144" y="485"/>
                  </a:lnTo>
                  <a:lnTo>
                    <a:pt x="148" y="481"/>
                  </a:lnTo>
                  <a:lnTo>
                    <a:pt x="148" y="477"/>
                  </a:lnTo>
                  <a:lnTo>
                    <a:pt x="148" y="471"/>
                  </a:lnTo>
                  <a:lnTo>
                    <a:pt x="152" y="467"/>
                  </a:lnTo>
                  <a:lnTo>
                    <a:pt x="160" y="463"/>
                  </a:lnTo>
                  <a:lnTo>
                    <a:pt x="172" y="457"/>
                  </a:lnTo>
                  <a:lnTo>
                    <a:pt x="182" y="451"/>
                  </a:lnTo>
                  <a:lnTo>
                    <a:pt x="187" y="447"/>
                  </a:lnTo>
                  <a:lnTo>
                    <a:pt x="189" y="439"/>
                  </a:lnTo>
                  <a:lnTo>
                    <a:pt x="193" y="421"/>
                  </a:lnTo>
                  <a:lnTo>
                    <a:pt x="195" y="401"/>
                  </a:lnTo>
                  <a:lnTo>
                    <a:pt x="195" y="383"/>
                  </a:lnTo>
                  <a:lnTo>
                    <a:pt x="197" y="371"/>
                  </a:lnTo>
                  <a:lnTo>
                    <a:pt x="201" y="359"/>
                  </a:lnTo>
                  <a:lnTo>
                    <a:pt x="209" y="347"/>
                  </a:lnTo>
                  <a:lnTo>
                    <a:pt x="217" y="337"/>
                  </a:lnTo>
                  <a:lnTo>
                    <a:pt x="235" y="319"/>
                  </a:lnTo>
                  <a:lnTo>
                    <a:pt x="249" y="303"/>
                  </a:lnTo>
                  <a:lnTo>
                    <a:pt x="257" y="291"/>
                  </a:lnTo>
                  <a:lnTo>
                    <a:pt x="265" y="275"/>
                  </a:lnTo>
                  <a:lnTo>
                    <a:pt x="277" y="245"/>
                  </a:lnTo>
                  <a:lnTo>
                    <a:pt x="277" y="207"/>
                  </a:lnTo>
                  <a:lnTo>
                    <a:pt x="281" y="193"/>
                  </a:lnTo>
                  <a:lnTo>
                    <a:pt x="283" y="182"/>
                  </a:lnTo>
                  <a:lnTo>
                    <a:pt x="285" y="172"/>
                  </a:lnTo>
                  <a:lnTo>
                    <a:pt x="287" y="158"/>
                  </a:lnTo>
                  <a:lnTo>
                    <a:pt x="285" y="15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3" name="Freeform 172"/>
            <p:cNvSpPr>
              <a:spLocks/>
            </p:cNvSpPr>
            <p:nvPr/>
          </p:nvSpPr>
          <p:spPr bwMode="auto">
            <a:xfrm>
              <a:off x="5705475" y="3151187"/>
              <a:ext cx="992187" cy="650875"/>
            </a:xfrm>
            <a:custGeom>
              <a:avLst/>
              <a:gdLst>
                <a:gd name="T0" fmla="*/ 2147483647 w 625"/>
                <a:gd name="T1" fmla="*/ 2147483647 h 410"/>
                <a:gd name="T2" fmla="*/ 2147483647 w 625"/>
                <a:gd name="T3" fmla="*/ 2147483647 h 410"/>
                <a:gd name="T4" fmla="*/ 2147483647 w 625"/>
                <a:gd name="T5" fmla="*/ 2147483647 h 410"/>
                <a:gd name="T6" fmla="*/ 2147483647 w 625"/>
                <a:gd name="T7" fmla="*/ 2147483647 h 410"/>
                <a:gd name="T8" fmla="*/ 2147483647 w 625"/>
                <a:gd name="T9" fmla="*/ 2147483647 h 410"/>
                <a:gd name="T10" fmla="*/ 2147483647 w 625"/>
                <a:gd name="T11" fmla="*/ 2147483647 h 410"/>
                <a:gd name="T12" fmla="*/ 2147483647 w 625"/>
                <a:gd name="T13" fmla="*/ 2147483647 h 410"/>
                <a:gd name="T14" fmla="*/ 2147483647 w 625"/>
                <a:gd name="T15" fmla="*/ 2147483647 h 410"/>
                <a:gd name="T16" fmla="*/ 2147483647 w 625"/>
                <a:gd name="T17" fmla="*/ 2147483647 h 410"/>
                <a:gd name="T18" fmla="*/ 2147483647 w 625"/>
                <a:gd name="T19" fmla="*/ 2147483647 h 410"/>
                <a:gd name="T20" fmla="*/ 2147483647 w 625"/>
                <a:gd name="T21" fmla="*/ 2147483647 h 410"/>
                <a:gd name="T22" fmla="*/ 2147483647 w 625"/>
                <a:gd name="T23" fmla="*/ 2147483647 h 410"/>
                <a:gd name="T24" fmla="*/ 2147483647 w 625"/>
                <a:gd name="T25" fmla="*/ 2147483647 h 410"/>
                <a:gd name="T26" fmla="*/ 2147483647 w 625"/>
                <a:gd name="T27" fmla="*/ 2147483647 h 410"/>
                <a:gd name="T28" fmla="*/ 2147483647 w 625"/>
                <a:gd name="T29" fmla="*/ 2147483647 h 410"/>
                <a:gd name="T30" fmla="*/ 2147483647 w 625"/>
                <a:gd name="T31" fmla="*/ 2147483647 h 410"/>
                <a:gd name="T32" fmla="*/ 2147483647 w 625"/>
                <a:gd name="T33" fmla="*/ 2147483647 h 410"/>
                <a:gd name="T34" fmla="*/ 2147483647 w 625"/>
                <a:gd name="T35" fmla="*/ 2147483647 h 410"/>
                <a:gd name="T36" fmla="*/ 2147483647 w 625"/>
                <a:gd name="T37" fmla="*/ 2147483647 h 410"/>
                <a:gd name="T38" fmla="*/ 2147483647 w 625"/>
                <a:gd name="T39" fmla="*/ 2147483647 h 410"/>
                <a:gd name="T40" fmla="*/ 2147483647 w 625"/>
                <a:gd name="T41" fmla="*/ 2147483647 h 410"/>
                <a:gd name="T42" fmla="*/ 2147483647 w 625"/>
                <a:gd name="T43" fmla="*/ 2147483647 h 410"/>
                <a:gd name="T44" fmla="*/ 2147483647 w 625"/>
                <a:gd name="T45" fmla="*/ 2147483647 h 410"/>
                <a:gd name="T46" fmla="*/ 2147483647 w 625"/>
                <a:gd name="T47" fmla="*/ 2147483647 h 410"/>
                <a:gd name="T48" fmla="*/ 2147483647 w 625"/>
                <a:gd name="T49" fmla="*/ 2147483647 h 410"/>
                <a:gd name="T50" fmla="*/ 2147483647 w 625"/>
                <a:gd name="T51" fmla="*/ 2147483647 h 410"/>
                <a:gd name="T52" fmla="*/ 2147483647 w 625"/>
                <a:gd name="T53" fmla="*/ 2147483647 h 410"/>
                <a:gd name="T54" fmla="*/ 2147483647 w 625"/>
                <a:gd name="T55" fmla="*/ 2147483647 h 410"/>
                <a:gd name="T56" fmla="*/ 2147483647 w 625"/>
                <a:gd name="T57" fmla="*/ 2147483647 h 410"/>
                <a:gd name="T58" fmla="*/ 2147483647 w 625"/>
                <a:gd name="T59" fmla="*/ 2147483647 h 410"/>
                <a:gd name="T60" fmla="*/ 2147483647 w 625"/>
                <a:gd name="T61" fmla="*/ 2147483647 h 410"/>
                <a:gd name="T62" fmla="*/ 2147483647 w 625"/>
                <a:gd name="T63" fmla="*/ 2147483647 h 410"/>
                <a:gd name="T64" fmla="*/ 2147483647 w 625"/>
                <a:gd name="T65" fmla="*/ 2147483647 h 410"/>
                <a:gd name="T66" fmla="*/ 2147483647 w 625"/>
                <a:gd name="T67" fmla="*/ 2147483647 h 410"/>
                <a:gd name="T68" fmla="*/ 2147483647 w 625"/>
                <a:gd name="T69" fmla="*/ 2147483647 h 410"/>
                <a:gd name="T70" fmla="*/ 2147483647 w 625"/>
                <a:gd name="T71" fmla="*/ 2147483647 h 410"/>
                <a:gd name="T72" fmla="*/ 2147483647 w 625"/>
                <a:gd name="T73" fmla="*/ 2147483647 h 410"/>
                <a:gd name="T74" fmla="*/ 2147483647 w 625"/>
                <a:gd name="T75" fmla="*/ 2147483647 h 410"/>
                <a:gd name="T76" fmla="*/ 2147483647 w 625"/>
                <a:gd name="T77" fmla="*/ 2147483647 h 410"/>
                <a:gd name="T78" fmla="*/ 2147483647 w 625"/>
                <a:gd name="T79" fmla="*/ 2147483647 h 410"/>
                <a:gd name="T80" fmla="*/ 2147483647 w 625"/>
                <a:gd name="T81" fmla="*/ 2147483647 h 410"/>
                <a:gd name="T82" fmla="*/ 2147483647 w 625"/>
                <a:gd name="T83" fmla="*/ 2147483647 h 410"/>
                <a:gd name="T84" fmla="*/ 2147483647 w 625"/>
                <a:gd name="T85" fmla="*/ 2147483647 h 410"/>
                <a:gd name="T86" fmla="*/ 2147483647 w 625"/>
                <a:gd name="T87" fmla="*/ 2147483647 h 410"/>
                <a:gd name="T88" fmla="*/ 2147483647 w 625"/>
                <a:gd name="T89" fmla="*/ 2147483647 h 410"/>
                <a:gd name="T90" fmla="*/ 2147483647 w 625"/>
                <a:gd name="T91" fmla="*/ 2147483647 h 410"/>
                <a:gd name="T92" fmla="*/ 2147483647 w 625"/>
                <a:gd name="T93" fmla="*/ 2147483647 h 410"/>
                <a:gd name="T94" fmla="*/ 2147483647 w 625"/>
                <a:gd name="T95" fmla="*/ 2147483647 h 410"/>
                <a:gd name="T96" fmla="*/ 2147483647 w 625"/>
                <a:gd name="T97" fmla="*/ 2147483647 h 410"/>
                <a:gd name="T98" fmla="*/ 2147483647 w 625"/>
                <a:gd name="T99" fmla="*/ 2147483647 h 410"/>
                <a:gd name="T100" fmla="*/ 2147483647 w 625"/>
                <a:gd name="T101" fmla="*/ 2147483647 h 410"/>
                <a:gd name="T102" fmla="*/ 2147483647 w 625"/>
                <a:gd name="T103" fmla="*/ 2147483647 h 410"/>
                <a:gd name="T104" fmla="*/ 2147483647 w 625"/>
                <a:gd name="T105" fmla="*/ 2147483647 h 410"/>
                <a:gd name="T106" fmla="*/ 2147483647 w 625"/>
                <a:gd name="T107" fmla="*/ 2147483647 h 410"/>
                <a:gd name="T108" fmla="*/ 2147483647 w 625"/>
                <a:gd name="T109" fmla="*/ 2147483647 h 410"/>
                <a:gd name="T110" fmla="*/ 2147483647 w 625"/>
                <a:gd name="T111" fmla="*/ 2147483647 h 410"/>
                <a:gd name="T112" fmla="*/ 2147483647 w 625"/>
                <a:gd name="T113" fmla="*/ 2147483647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5"/>
                <a:gd name="T172" fmla="*/ 0 h 410"/>
                <a:gd name="T173" fmla="*/ 625 w 625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5" h="410">
                  <a:moveTo>
                    <a:pt x="625" y="280"/>
                  </a:moveTo>
                  <a:lnTo>
                    <a:pt x="621" y="274"/>
                  </a:lnTo>
                  <a:lnTo>
                    <a:pt x="623" y="268"/>
                  </a:lnTo>
                  <a:lnTo>
                    <a:pt x="623" y="262"/>
                  </a:lnTo>
                  <a:lnTo>
                    <a:pt x="623" y="258"/>
                  </a:lnTo>
                  <a:lnTo>
                    <a:pt x="617" y="250"/>
                  </a:lnTo>
                  <a:lnTo>
                    <a:pt x="611" y="246"/>
                  </a:lnTo>
                  <a:lnTo>
                    <a:pt x="595" y="238"/>
                  </a:lnTo>
                  <a:lnTo>
                    <a:pt x="589" y="234"/>
                  </a:lnTo>
                  <a:lnTo>
                    <a:pt x="585" y="230"/>
                  </a:lnTo>
                  <a:lnTo>
                    <a:pt x="579" y="218"/>
                  </a:lnTo>
                  <a:lnTo>
                    <a:pt x="575" y="204"/>
                  </a:lnTo>
                  <a:lnTo>
                    <a:pt x="571" y="198"/>
                  </a:lnTo>
                  <a:lnTo>
                    <a:pt x="567" y="194"/>
                  </a:lnTo>
                  <a:lnTo>
                    <a:pt x="541" y="176"/>
                  </a:lnTo>
                  <a:lnTo>
                    <a:pt x="527" y="168"/>
                  </a:lnTo>
                  <a:lnTo>
                    <a:pt x="523" y="164"/>
                  </a:lnTo>
                  <a:lnTo>
                    <a:pt x="523" y="160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2"/>
                  </a:lnTo>
                  <a:lnTo>
                    <a:pt x="513" y="138"/>
                  </a:lnTo>
                  <a:lnTo>
                    <a:pt x="505" y="134"/>
                  </a:lnTo>
                  <a:lnTo>
                    <a:pt x="495" y="132"/>
                  </a:lnTo>
                  <a:lnTo>
                    <a:pt x="485" y="130"/>
                  </a:lnTo>
                  <a:lnTo>
                    <a:pt x="477" y="128"/>
                  </a:lnTo>
                  <a:lnTo>
                    <a:pt x="473" y="122"/>
                  </a:lnTo>
                  <a:lnTo>
                    <a:pt x="473" y="120"/>
                  </a:lnTo>
                  <a:lnTo>
                    <a:pt x="473" y="116"/>
                  </a:lnTo>
                  <a:lnTo>
                    <a:pt x="473" y="106"/>
                  </a:lnTo>
                  <a:lnTo>
                    <a:pt x="453" y="106"/>
                  </a:lnTo>
                  <a:lnTo>
                    <a:pt x="447" y="106"/>
                  </a:lnTo>
                  <a:lnTo>
                    <a:pt x="443" y="100"/>
                  </a:lnTo>
                  <a:lnTo>
                    <a:pt x="439" y="94"/>
                  </a:lnTo>
                  <a:lnTo>
                    <a:pt x="437" y="86"/>
                  </a:lnTo>
                  <a:lnTo>
                    <a:pt x="439" y="78"/>
                  </a:lnTo>
                  <a:lnTo>
                    <a:pt x="443" y="74"/>
                  </a:lnTo>
                  <a:lnTo>
                    <a:pt x="447" y="68"/>
                  </a:lnTo>
                  <a:lnTo>
                    <a:pt x="447" y="62"/>
                  </a:lnTo>
                  <a:lnTo>
                    <a:pt x="447" y="54"/>
                  </a:lnTo>
                  <a:lnTo>
                    <a:pt x="443" y="48"/>
                  </a:lnTo>
                  <a:lnTo>
                    <a:pt x="435" y="34"/>
                  </a:lnTo>
                  <a:lnTo>
                    <a:pt x="423" y="22"/>
                  </a:lnTo>
                  <a:lnTo>
                    <a:pt x="413" y="10"/>
                  </a:lnTo>
                  <a:lnTo>
                    <a:pt x="403" y="4"/>
                  </a:lnTo>
                  <a:lnTo>
                    <a:pt x="395" y="2"/>
                  </a:lnTo>
                  <a:lnTo>
                    <a:pt x="389" y="0"/>
                  </a:lnTo>
                  <a:lnTo>
                    <a:pt x="379" y="2"/>
                  </a:lnTo>
                  <a:lnTo>
                    <a:pt x="373" y="8"/>
                  </a:lnTo>
                  <a:lnTo>
                    <a:pt x="365" y="12"/>
                  </a:lnTo>
                  <a:lnTo>
                    <a:pt x="357" y="16"/>
                  </a:lnTo>
                  <a:lnTo>
                    <a:pt x="357" y="22"/>
                  </a:lnTo>
                  <a:lnTo>
                    <a:pt x="355" y="28"/>
                  </a:lnTo>
                  <a:lnTo>
                    <a:pt x="353" y="34"/>
                  </a:lnTo>
                  <a:lnTo>
                    <a:pt x="349" y="38"/>
                  </a:lnTo>
                  <a:lnTo>
                    <a:pt x="339" y="46"/>
                  </a:lnTo>
                  <a:lnTo>
                    <a:pt x="329" y="52"/>
                  </a:lnTo>
                  <a:lnTo>
                    <a:pt x="309" y="72"/>
                  </a:lnTo>
                  <a:lnTo>
                    <a:pt x="297" y="80"/>
                  </a:lnTo>
                  <a:lnTo>
                    <a:pt x="287" y="88"/>
                  </a:lnTo>
                  <a:lnTo>
                    <a:pt x="275" y="92"/>
                  </a:lnTo>
                  <a:lnTo>
                    <a:pt x="261" y="96"/>
                  </a:lnTo>
                  <a:lnTo>
                    <a:pt x="243" y="98"/>
                  </a:lnTo>
                  <a:lnTo>
                    <a:pt x="225" y="100"/>
                  </a:lnTo>
                  <a:lnTo>
                    <a:pt x="227" y="104"/>
                  </a:lnTo>
                  <a:lnTo>
                    <a:pt x="231" y="108"/>
                  </a:lnTo>
                  <a:lnTo>
                    <a:pt x="227" y="118"/>
                  </a:lnTo>
                  <a:lnTo>
                    <a:pt x="221" y="126"/>
                  </a:lnTo>
                  <a:lnTo>
                    <a:pt x="215" y="134"/>
                  </a:lnTo>
                  <a:lnTo>
                    <a:pt x="207" y="142"/>
                  </a:lnTo>
                  <a:lnTo>
                    <a:pt x="199" y="144"/>
                  </a:lnTo>
                  <a:lnTo>
                    <a:pt x="191" y="148"/>
                  </a:lnTo>
                  <a:lnTo>
                    <a:pt x="171" y="150"/>
                  </a:lnTo>
                  <a:lnTo>
                    <a:pt x="153" y="152"/>
                  </a:lnTo>
                  <a:lnTo>
                    <a:pt x="133" y="156"/>
                  </a:lnTo>
                  <a:lnTo>
                    <a:pt x="129" y="158"/>
                  </a:lnTo>
                  <a:lnTo>
                    <a:pt x="125" y="162"/>
                  </a:lnTo>
                  <a:lnTo>
                    <a:pt x="119" y="166"/>
                  </a:lnTo>
                  <a:lnTo>
                    <a:pt x="113" y="166"/>
                  </a:lnTo>
                  <a:lnTo>
                    <a:pt x="109" y="166"/>
                  </a:lnTo>
                  <a:lnTo>
                    <a:pt x="107" y="162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87" y="164"/>
                  </a:lnTo>
                  <a:lnTo>
                    <a:pt x="68" y="168"/>
                  </a:lnTo>
                  <a:lnTo>
                    <a:pt x="52" y="172"/>
                  </a:lnTo>
                  <a:lnTo>
                    <a:pt x="48" y="174"/>
                  </a:lnTo>
                  <a:lnTo>
                    <a:pt x="44" y="176"/>
                  </a:lnTo>
                  <a:lnTo>
                    <a:pt x="32" y="192"/>
                  </a:lnTo>
                  <a:lnTo>
                    <a:pt x="22" y="208"/>
                  </a:lnTo>
                  <a:lnTo>
                    <a:pt x="12" y="224"/>
                  </a:lnTo>
                  <a:lnTo>
                    <a:pt x="0" y="240"/>
                  </a:lnTo>
                  <a:lnTo>
                    <a:pt x="4" y="244"/>
                  </a:lnTo>
                  <a:lnTo>
                    <a:pt x="6" y="246"/>
                  </a:lnTo>
                  <a:lnTo>
                    <a:pt x="8" y="250"/>
                  </a:lnTo>
                  <a:lnTo>
                    <a:pt x="8" y="256"/>
                  </a:lnTo>
                  <a:lnTo>
                    <a:pt x="8" y="268"/>
                  </a:lnTo>
                  <a:lnTo>
                    <a:pt x="8" y="280"/>
                  </a:lnTo>
                  <a:lnTo>
                    <a:pt x="12" y="294"/>
                  </a:lnTo>
                  <a:lnTo>
                    <a:pt x="18" y="308"/>
                  </a:lnTo>
                  <a:lnTo>
                    <a:pt x="24" y="322"/>
                  </a:lnTo>
                  <a:lnTo>
                    <a:pt x="38" y="346"/>
                  </a:lnTo>
                  <a:lnTo>
                    <a:pt x="52" y="366"/>
                  </a:lnTo>
                  <a:lnTo>
                    <a:pt x="56" y="370"/>
                  </a:lnTo>
                  <a:lnTo>
                    <a:pt x="60" y="374"/>
                  </a:lnTo>
                  <a:lnTo>
                    <a:pt x="72" y="382"/>
                  </a:lnTo>
                  <a:lnTo>
                    <a:pt x="78" y="388"/>
                  </a:lnTo>
                  <a:lnTo>
                    <a:pt x="83" y="394"/>
                  </a:lnTo>
                  <a:lnTo>
                    <a:pt x="85" y="400"/>
                  </a:lnTo>
                  <a:lnTo>
                    <a:pt x="87" y="410"/>
                  </a:lnTo>
                  <a:lnTo>
                    <a:pt x="93" y="388"/>
                  </a:lnTo>
                  <a:lnTo>
                    <a:pt x="97" y="378"/>
                  </a:lnTo>
                  <a:lnTo>
                    <a:pt x="103" y="370"/>
                  </a:lnTo>
                  <a:lnTo>
                    <a:pt x="109" y="362"/>
                  </a:lnTo>
                  <a:lnTo>
                    <a:pt x="117" y="356"/>
                  </a:lnTo>
                  <a:lnTo>
                    <a:pt x="127" y="352"/>
                  </a:lnTo>
                  <a:lnTo>
                    <a:pt x="141" y="350"/>
                  </a:lnTo>
                  <a:lnTo>
                    <a:pt x="159" y="352"/>
                  </a:lnTo>
                  <a:lnTo>
                    <a:pt x="173" y="356"/>
                  </a:lnTo>
                  <a:lnTo>
                    <a:pt x="207" y="356"/>
                  </a:lnTo>
                  <a:lnTo>
                    <a:pt x="207" y="340"/>
                  </a:lnTo>
                  <a:lnTo>
                    <a:pt x="207" y="330"/>
                  </a:lnTo>
                  <a:lnTo>
                    <a:pt x="211" y="320"/>
                  </a:lnTo>
                  <a:lnTo>
                    <a:pt x="215" y="310"/>
                  </a:lnTo>
                  <a:lnTo>
                    <a:pt x="221" y="300"/>
                  </a:lnTo>
                  <a:lnTo>
                    <a:pt x="229" y="292"/>
                  </a:lnTo>
                  <a:lnTo>
                    <a:pt x="237" y="286"/>
                  </a:lnTo>
                  <a:lnTo>
                    <a:pt x="245" y="282"/>
                  </a:lnTo>
                  <a:lnTo>
                    <a:pt x="253" y="280"/>
                  </a:lnTo>
                  <a:lnTo>
                    <a:pt x="261" y="280"/>
                  </a:lnTo>
                  <a:lnTo>
                    <a:pt x="267" y="284"/>
                  </a:lnTo>
                  <a:lnTo>
                    <a:pt x="277" y="294"/>
                  </a:lnTo>
                  <a:lnTo>
                    <a:pt x="285" y="304"/>
                  </a:lnTo>
                  <a:lnTo>
                    <a:pt x="293" y="312"/>
                  </a:lnTo>
                  <a:lnTo>
                    <a:pt x="311" y="320"/>
                  </a:lnTo>
                  <a:lnTo>
                    <a:pt x="335" y="326"/>
                  </a:lnTo>
                  <a:lnTo>
                    <a:pt x="357" y="328"/>
                  </a:lnTo>
                  <a:lnTo>
                    <a:pt x="379" y="330"/>
                  </a:lnTo>
                  <a:lnTo>
                    <a:pt x="387" y="328"/>
                  </a:lnTo>
                  <a:lnTo>
                    <a:pt x="393" y="326"/>
                  </a:lnTo>
                  <a:lnTo>
                    <a:pt x="397" y="320"/>
                  </a:lnTo>
                  <a:lnTo>
                    <a:pt x="401" y="314"/>
                  </a:lnTo>
                  <a:lnTo>
                    <a:pt x="405" y="310"/>
                  </a:lnTo>
                  <a:lnTo>
                    <a:pt x="409" y="304"/>
                  </a:lnTo>
                  <a:lnTo>
                    <a:pt x="415" y="300"/>
                  </a:lnTo>
                  <a:lnTo>
                    <a:pt x="423" y="300"/>
                  </a:lnTo>
                  <a:lnTo>
                    <a:pt x="429" y="302"/>
                  </a:lnTo>
                  <a:lnTo>
                    <a:pt x="433" y="304"/>
                  </a:lnTo>
                  <a:lnTo>
                    <a:pt x="435" y="304"/>
                  </a:lnTo>
                  <a:lnTo>
                    <a:pt x="443" y="304"/>
                  </a:lnTo>
                  <a:lnTo>
                    <a:pt x="451" y="302"/>
                  </a:lnTo>
                  <a:lnTo>
                    <a:pt x="463" y="296"/>
                  </a:lnTo>
                  <a:lnTo>
                    <a:pt x="477" y="290"/>
                  </a:lnTo>
                  <a:lnTo>
                    <a:pt x="483" y="286"/>
                  </a:lnTo>
                  <a:lnTo>
                    <a:pt x="489" y="286"/>
                  </a:lnTo>
                  <a:lnTo>
                    <a:pt x="493" y="290"/>
                  </a:lnTo>
                  <a:lnTo>
                    <a:pt x="497" y="290"/>
                  </a:lnTo>
                  <a:lnTo>
                    <a:pt x="505" y="290"/>
                  </a:lnTo>
                  <a:lnTo>
                    <a:pt x="517" y="290"/>
                  </a:lnTo>
                  <a:lnTo>
                    <a:pt x="523" y="286"/>
                  </a:lnTo>
                  <a:lnTo>
                    <a:pt x="529" y="282"/>
                  </a:lnTo>
                  <a:lnTo>
                    <a:pt x="529" y="272"/>
                  </a:lnTo>
                  <a:lnTo>
                    <a:pt x="539" y="272"/>
                  </a:lnTo>
                  <a:lnTo>
                    <a:pt x="547" y="272"/>
                  </a:lnTo>
                  <a:lnTo>
                    <a:pt x="563" y="278"/>
                  </a:lnTo>
                  <a:lnTo>
                    <a:pt x="577" y="282"/>
                  </a:lnTo>
                  <a:lnTo>
                    <a:pt x="587" y="284"/>
                  </a:lnTo>
                  <a:lnTo>
                    <a:pt x="595" y="286"/>
                  </a:lnTo>
                  <a:lnTo>
                    <a:pt x="605" y="284"/>
                  </a:lnTo>
                  <a:lnTo>
                    <a:pt x="611" y="282"/>
                  </a:lnTo>
                  <a:lnTo>
                    <a:pt x="623" y="28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4" name="Freeform 173"/>
            <p:cNvSpPr>
              <a:spLocks/>
            </p:cNvSpPr>
            <p:nvPr/>
          </p:nvSpPr>
          <p:spPr bwMode="auto">
            <a:xfrm>
              <a:off x="5435600" y="3706812"/>
              <a:ext cx="601662" cy="681038"/>
            </a:xfrm>
            <a:custGeom>
              <a:avLst/>
              <a:gdLst>
                <a:gd name="T0" fmla="*/ 2147483647 w 379"/>
                <a:gd name="T1" fmla="*/ 2147483647 h 429"/>
                <a:gd name="T2" fmla="*/ 2147483647 w 379"/>
                <a:gd name="T3" fmla="*/ 2147483647 h 429"/>
                <a:gd name="T4" fmla="*/ 2147483647 w 379"/>
                <a:gd name="T5" fmla="*/ 2147483647 h 429"/>
                <a:gd name="T6" fmla="*/ 2147483647 w 379"/>
                <a:gd name="T7" fmla="*/ 2147483647 h 429"/>
                <a:gd name="T8" fmla="*/ 2147483647 w 379"/>
                <a:gd name="T9" fmla="*/ 2147483647 h 429"/>
                <a:gd name="T10" fmla="*/ 2147483647 w 379"/>
                <a:gd name="T11" fmla="*/ 2147483647 h 429"/>
                <a:gd name="T12" fmla="*/ 2147483647 w 379"/>
                <a:gd name="T13" fmla="*/ 2147483647 h 429"/>
                <a:gd name="T14" fmla="*/ 2147483647 w 379"/>
                <a:gd name="T15" fmla="*/ 2147483647 h 429"/>
                <a:gd name="T16" fmla="*/ 2147483647 w 379"/>
                <a:gd name="T17" fmla="*/ 2147483647 h 429"/>
                <a:gd name="T18" fmla="*/ 2147483647 w 379"/>
                <a:gd name="T19" fmla="*/ 2147483647 h 429"/>
                <a:gd name="T20" fmla="*/ 2147483647 w 379"/>
                <a:gd name="T21" fmla="*/ 2147483647 h 429"/>
                <a:gd name="T22" fmla="*/ 2147483647 w 379"/>
                <a:gd name="T23" fmla="*/ 2147483647 h 429"/>
                <a:gd name="T24" fmla="*/ 2147483647 w 379"/>
                <a:gd name="T25" fmla="*/ 2147483647 h 429"/>
                <a:gd name="T26" fmla="*/ 2147483647 w 379"/>
                <a:gd name="T27" fmla="*/ 2147483647 h 429"/>
                <a:gd name="T28" fmla="*/ 2147483647 w 379"/>
                <a:gd name="T29" fmla="*/ 2147483647 h 429"/>
                <a:gd name="T30" fmla="*/ 2147483647 w 379"/>
                <a:gd name="T31" fmla="*/ 2147483647 h 429"/>
                <a:gd name="T32" fmla="*/ 2147483647 w 379"/>
                <a:gd name="T33" fmla="*/ 2147483647 h 429"/>
                <a:gd name="T34" fmla="*/ 2147483647 w 379"/>
                <a:gd name="T35" fmla="*/ 2147483647 h 429"/>
                <a:gd name="T36" fmla="*/ 2147483647 w 379"/>
                <a:gd name="T37" fmla="*/ 2147483647 h 429"/>
                <a:gd name="T38" fmla="*/ 2147483647 w 379"/>
                <a:gd name="T39" fmla="*/ 2147483647 h 429"/>
                <a:gd name="T40" fmla="*/ 2147483647 w 379"/>
                <a:gd name="T41" fmla="*/ 2147483647 h 429"/>
                <a:gd name="T42" fmla="*/ 2147483647 w 379"/>
                <a:gd name="T43" fmla="*/ 2147483647 h 429"/>
                <a:gd name="T44" fmla="*/ 2147483647 w 379"/>
                <a:gd name="T45" fmla="*/ 2147483647 h 429"/>
                <a:gd name="T46" fmla="*/ 2147483647 w 379"/>
                <a:gd name="T47" fmla="*/ 2147483647 h 429"/>
                <a:gd name="T48" fmla="*/ 2147483647 w 379"/>
                <a:gd name="T49" fmla="*/ 2147483647 h 429"/>
                <a:gd name="T50" fmla="*/ 2147483647 w 379"/>
                <a:gd name="T51" fmla="*/ 2147483647 h 429"/>
                <a:gd name="T52" fmla="*/ 2147483647 w 379"/>
                <a:gd name="T53" fmla="*/ 2147483647 h 429"/>
                <a:gd name="T54" fmla="*/ 2147483647 w 379"/>
                <a:gd name="T55" fmla="*/ 2147483647 h 429"/>
                <a:gd name="T56" fmla="*/ 2147483647 w 379"/>
                <a:gd name="T57" fmla="*/ 2147483647 h 429"/>
                <a:gd name="T58" fmla="*/ 2147483647 w 379"/>
                <a:gd name="T59" fmla="*/ 2147483647 h 429"/>
                <a:gd name="T60" fmla="*/ 2147483647 w 379"/>
                <a:gd name="T61" fmla="*/ 2147483647 h 429"/>
                <a:gd name="T62" fmla="*/ 2147483647 w 379"/>
                <a:gd name="T63" fmla="*/ 2147483647 h 429"/>
                <a:gd name="T64" fmla="*/ 2147483647 w 379"/>
                <a:gd name="T65" fmla="*/ 2147483647 h 429"/>
                <a:gd name="T66" fmla="*/ 2147483647 w 379"/>
                <a:gd name="T67" fmla="*/ 2147483647 h 429"/>
                <a:gd name="T68" fmla="*/ 2147483647 w 379"/>
                <a:gd name="T69" fmla="*/ 2147483647 h 429"/>
                <a:gd name="T70" fmla="*/ 2147483647 w 379"/>
                <a:gd name="T71" fmla="*/ 2147483647 h 429"/>
                <a:gd name="T72" fmla="*/ 2147483647 w 379"/>
                <a:gd name="T73" fmla="*/ 2147483647 h 429"/>
                <a:gd name="T74" fmla="*/ 2147483647 w 379"/>
                <a:gd name="T75" fmla="*/ 2147483647 h 429"/>
                <a:gd name="T76" fmla="*/ 2147483647 w 379"/>
                <a:gd name="T77" fmla="*/ 2147483647 h 429"/>
                <a:gd name="T78" fmla="*/ 2147483647 w 379"/>
                <a:gd name="T79" fmla="*/ 2147483647 h 429"/>
                <a:gd name="T80" fmla="*/ 2147483647 w 379"/>
                <a:gd name="T81" fmla="*/ 2147483647 h 429"/>
                <a:gd name="T82" fmla="*/ 2147483647 w 379"/>
                <a:gd name="T83" fmla="*/ 2147483647 h 429"/>
                <a:gd name="T84" fmla="*/ 2147483647 w 379"/>
                <a:gd name="T85" fmla="*/ 2147483647 h 429"/>
                <a:gd name="T86" fmla="*/ 2147483647 w 379"/>
                <a:gd name="T87" fmla="*/ 2147483647 h 429"/>
                <a:gd name="T88" fmla="*/ 2147483647 w 379"/>
                <a:gd name="T89" fmla="*/ 2147483647 h 429"/>
                <a:gd name="T90" fmla="*/ 2147483647 w 379"/>
                <a:gd name="T91" fmla="*/ 2147483647 h 429"/>
                <a:gd name="T92" fmla="*/ 2147483647 w 379"/>
                <a:gd name="T93" fmla="*/ 2147483647 h 429"/>
                <a:gd name="T94" fmla="*/ 2147483647 w 379"/>
                <a:gd name="T95" fmla="*/ 2147483647 h 429"/>
                <a:gd name="T96" fmla="*/ 2147483647 w 379"/>
                <a:gd name="T97" fmla="*/ 2147483647 h 429"/>
                <a:gd name="T98" fmla="*/ 2147483647 w 379"/>
                <a:gd name="T99" fmla="*/ 2147483647 h 429"/>
                <a:gd name="T100" fmla="*/ 2147483647 w 379"/>
                <a:gd name="T101" fmla="*/ 2147483647 h 429"/>
                <a:gd name="T102" fmla="*/ 2147483647 w 379"/>
                <a:gd name="T103" fmla="*/ 2147483647 h 429"/>
                <a:gd name="T104" fmla="*/ 2147483647 w 379"/>
                <a:gd name="T105" fmla="*/ 2147483647 h 4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9"/>
                <a:gd name="T161" fmla="*/ 379 w 379"/>
                <a:gd name="T162" fmla="*/ 429 h 4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9">
                  <a:moveTo>
                    <a:pt x="257" y="56"/>
                  </a:moveTo>
                  <a:lnTo>
                    <a:pt x="253" y="64"/>
                  </a:lnTo>
                  <a:lnTo>
                    <a:pt x="250" y="72"/>
                  </a:lnTo>
                  <a:lnTo>
                    <a:pt x="248" y="82"/>
                  </a:lnTo>
                  <a:lnTo>
                    <a:pt x="244" y="92"/>
                  </a:lnTo>
                  <a:lnTo>
                    <a:pt x="236" y="86"/>
                  </a:lnTo>
                  <a:lnTo>
                    <a:pt x="230" y="84"/>
                  </a:lnTo>
                  <a:lnTo>
                    <a:pt x="224" y="82"/>
                  </a:lnTo>
                  <a:lnTo>
                    <a:pt x="212" y="82"/>
                  </a:lnTo>
                  <a:lnTo>
                    <a:pt x="202" y="80"/>
                  </a:lnTo>
                  <a:lnTo>
                    <a:pt x="186" y="74"/>
                  </a:lnTo>
                  <a:lnTo>
                    <a:pt x="170" y="68"/>
                  </a:lnTo>
                  <a:lnTo>
                    <a:pt x="160" y="66"/>
                  </a:lnTo>
                  <a:lnTo>
                    <a:pt x="150" y="66"/>
                  </a:lnTo>
                  <a:lnTo>
                    <a:pt x="130" y="68"/>
                  </a:lnTo>
                  <a:lnTo>
                    <a:pt x="122" y="70"/>
                  </a:lnTo>
                  <a:lnTo>
                    <a:pt x="116" y="72"/>
                  </a:lnTo>
                  <a:lnTo>
                    <a:pt x="112" y="76"/>
                  </a:lnTo>
                  <a:lnTo>
                    <a:pt x="108" y="82"/>
                  </a:lnTo>
                  <a:lnTo>
                    <a:pt x="106" y="88"/>
                  </a:lnTo>
                  <a:lnTo>
                    <a:pt x="104" y="98"/>
                  </a:lnTo>
                  <a:lnTo>
                    <a:pt x="104" y="129"/>
                  </a:lnTo>
                  <a:lnTo>
                    <a:pt x="116" y="127"/>
                  </a:lnTo>
                  <a:lnTo>
                    <a:pt x="124" y="123"/>
                  </a:lnTo>
                  <a:lnTo>
                    <a:pt x="134" y="119"/>
                  </a:lnTo>
                  <a:lnTo>
                    <a:pt x="146" y="117"/>
                  </a:lnTo>
                  <a:lnTo>
                    <a:pt x="154" y="119"/>
                  </a:lnTo>
                  <a:lnTo>
                    <a:pt x="160" y="125"/>
                  </a:lnTo>
                  <a:lnTo>
                    <a:pt x="164" y="133"/>
                  </a:lnTo>
                  <a:lnTo>
                    <a:pt x="166" y="143"/>
                  </a:lnTo>
                  <a:lnTo>
                    <a:pt x="164" y="149"/>
                  </a:lnTo>
                  <a:lnTo>
                    <a:pt x="162" y="153"/>
                  </a:lnTo>
                  <a:lnTo>
                    <a:pt x="152" y="159"/>
                  </a:lnTo>
                  <a:lnTo>
                    <a:pt x="146" y="163"/>
                  </a:lnTo>
                  <a:lnTo>
                    <a:pt x="142" y="167"/>
                  </a:lnTo>
                  <a:lnTo>
                    <a:pt x="138" y="173"/>
                  </a:lnTo>
                  <a:lnTo>
                    <a:pt x="136" y="181"/>
                  </a:lnTo>
                  <a:lnTo>
                    <a:pt x="138" y="187"/>
                  </a:lnTo>
                  <a:lnTo>
                    <a:pt x="142" y="191"/>
                  </a:lnTo>
                  <a:lnTo>
                    <a:pt x="154" y="197"/>
                  </a:lnTo>
                  <a:lnTo>
                    <a:pt x="166" y="203"/>
                  </a:lnTo>
                  <a:lnTo>
                    <a:pt x="170" y="207"/>
                  </a:lnTo>
                  <a:lnTo>
                    <a:pt x="170" y="213"/>
                  </a:lnTo>
                  <a:lnTo>
                    <a:pt x="168" y="231"/>
                  </a:lnTo>
                  <a:lnTo>
                    <a:pt x="164" y="251"/>
                  </a:lnTo>
                  <a:lnTo>
                    <a:pt x="154" y="285"/>
                  </a:lnTo>
                  <a:lnTo>
                    <a:pt x="152" y="295"/>
                  </a:lnTo>
                  <a:lnTo>
                    <a:pt x="150" y="299"/>
                  </a:lnTo>
                  <a:lnTo>
                    <a:pt x="146" y="299"/>
                  </a:lnTo>
                  <a:lnTo>
                    <a:pt x="136" y="287"/>
                  </a:lnTo>
                  <a:lnTo>
                    <a:pt x="130" y="289"/>
                  </a:lnTo>
                  <a:lnTo>
                    <a:pt x="126" y="293"/>
                  </a:lnTo>
                  <a:lnTo>
                    <a:pt x="120" y="295"/>
                  </a:lnTo>
                  <a:lnTo>
                    <a:pt x="114" y="297"/>
                  </a:lnTo>
                  <a:lnTo>
                    <a:pt x="108" y="295"/>
                  </a:lnTo>
                  <a:lnTo>
                    <a:pt x="104" y="293"/>
                  </a:lnTo>
                  <a:lnTo>
                    <a:pt x="96" y="285"/>
                  </a:lnTo>
                  <a:lnTo>
                    <a:pt x="90" y="277"/>
                  </a:lnTo>
                  <a:lnTo>
                    <a:pt x="88" y="273"/>
                  </a:lnTo>
                  <a:lnTo>
                    <a:pt x="84" y="273"/>
                  </a:lnTo>
                  <a:lnTo>
                    <a:pt x="78" y="275"/>
                  </a:lnTo>
                  <a:lnTo>
                    <a:pt x="72" y="279"/>
                  </a:lnTo>
                  <a:lnTo>
                    <a:pt x="64" y="293"/>
                  </a:lnTo>
                  <a:lnTo>
                    <a:pt x="60" y="295"/>
                  </a:lnTo>
                  <a:lnTo>
                    <a:pt x="54" y="297"/>
                  </a:lnTo>
                  <a:lnTo>
                    <a:pt x="42" y="295"/>
                  </a:lnTo>
                  <a:lnTo>
                    <a:pt x="38" y="295"/>
                  </a:lnTo>
                  <a:lnTo>
                    <a:pt x="32" y="297"/>
                  </a:lnTo>
                  <a:lnTo>
                    <a:pt x="30" y="303"/>
                  </a:lnTo>
                  <a:lnTo>
                    <a:pt x="28" y="315"/>
                  </a:lnTo>
                  <a:lnTo>
                    <a:pt x="28" y="333"/>
                  </a:lnTo>
                  <a:lnTo>
                    <a:pt x="30" y="337"/>
                  </a:lnTo>
                  <a:lnTo>
                    <a:pt x="34" y="341"/>
                  </a:lnTo>
                  <a:lnTo>
                    <a:pt x="44" y="347"/>
                  </a:lnTo>
                  <a:lnTo>
                    <a:pt x="42" y="353"/>
                  </a:lnTo>
                  <a:lnTo>
                    <a:pt x="38" y="361"/>
                  </a:lnTo>
                  <a:lnTo>
                    <a:pt x="32" y="357"/>
                  </a:lnTo>
                  <a:lnTo>
                    <a:pt x="28" y="353"/>
                  </a:lnTo>
                  <a:lnTo>
                    <a:pt x="26" y="351"/>
                  </a:lnTo>
                  <a:lnTo>
                    <a:pt x="22" y="353"/>
                  </a:lnTo>
                  <a:lnTo>
                    <a:pt x="18" y="353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4" y="365"/>
                  </a:lnTo>
                  <a:lnTo>
                    <a:pt x="0" y="367"/>
                  </a:lnTo>
                  <a:lnTo>
                    <a:pt x="4" y="375"/>
                  </a:lnTo>
                  <a:lnTo>
                    <a:pt x="10" y="383"/>
                  </a:lnTo>
                  <a:lnTo>
                    <a:pt x="24" y="399"/>
                  </a:lnTo>
                  <a:lnTo>
                    <a:pt x="40" y="413"/>
                  </a:lnTo>
                  <a:lnTo>
                    <a:pt x="48" y="421"/>
                  </a:lnTo>
                  <a:lnTo>
                    <a:pt x="54" y="429"/>
                  </a:lnTo>
                  <a:lnTo>
                    <a:pt x="60" y="423"/>
                  </a:lnTo>
                  <a:lnTo>
                    <a:pt x="70" y="415"/>
                  </a:lnTo>
                  <a:lnTo>
                    <a:pt x="80" y="407"/>
                  </a:lnTo>
                  <a:lnTo>
                    <a:pt x="86" y="405"/>
                  </a:lnTo>
                  <a:lnTo>
                    <a:pt x="94" y="407"/>
                  </a:lnTo>
                  <a:lnTo>
                    <a:pt x="98" y="409"/>
                  </a:lnTo>
                  <a:lnTo>
                    <a:pt x="108" y="415"/>
                  </a:lnTo>
                  <a:lnTo>
                    <a:pt x="112" y="415"/>
                  </a:lnTo>
                  <a:lnTo>
                    <a:pt x="116" y="417"/>
                  </a:lnTo>
                  <a:lnTo>
                    <a:pt x="126" y="413"/>
                  </a:lnTo>
                  <a:lnTo>
                    <a:pt x="136" y="409"/>
                  </a:lnTo>
                  <a:lnTo>
                    <a:pt x="152" y="397"/>
                  </a:lnTo>
                  <a:lnTo>
                    <a:pt x="168" y="397"/>
                  </a:lnTo>
                  <a:lnTo>
                    <a:pt x="162" y="403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9"/>
                  </a:lnTo>
                  <a:lnTo>
                    <a:pt x="166" y="423"/>
                  </a:lnTo>
                  <a:lnTo>
                    <a:pt x="172" y="425"/>
                  </a:lnTo>
                  <a:lnTo>
                    <a:pt x="178" y="425"/>
                  </a:lnTo>
                  <a:lnTo>
                    <a:pt x="190" y="423"/>
                  </a:lnTo>
                  <a:lnTo>
                    <a:pt x="202" y="417"/>
                  </a:lnTo>
                  <a:lnTo>
                    <a:pt x="210" y="407"/>
                  </a:lnTo>
                  <a:lnTo>
                    <a:pt x="214" y="403"/>
                  </a:lnTo>
                  <a:lnTo>
                    <a:pt x="214" y="399"/>
                  </a:lnTo>
                  <a:lnTo>
                    <a:pt x="214" y="393"/>
                  </a:lnTo>
                  <a:lnTo>
                    <a:pt x="218" y="389"/>
                  </a:lnTo>
                  <a:lnTo>
                    <a:pt x="226" y="385"/>
                  </a:lnTo>
                  <a:lnTo>
                    <a:pt x="238" y="379"/>
                  </a:lnTo>
                  <a:lnTo>
                    <a:pt x="248" y="373"/>
                  </a:lnTo>
                  <a:lnTo>
                    <a:pt x="253" y="369"/>
                  </a:lnTo>
                  <a:lnTo>
                    <a:pt x="255" y="361"/>
                  </a:lnTo>
                  <a:lnTo>
                    <a:pt x="259" y="343"/>
                  </a:lnTo>
                  <a:lnTo>
                    <a:pt x="261" y="323"/>
                  </a:lnTo>
                  <a:lnTo>
                    <a:pt x="261" y="305"/>
                  </a:lnTo>
                  <a:lnTo>
                    <a:pt x="263" y="293"/>
                  </a:lnTo>
                  <a:lnTo>
                    <a:pt x="267" y="281"/>
                  </a:lnTo>
                  <a:lnTo>
                    <a:pt x="275" y="269"/>
                  </a:lnTo>
                  <a:lnTo>
                    <a:pt x="283" y="259"/>
                  </a:lnTo>
                  <a:lnTo>
                    <a:pt x="301" y="241"/>
                  </a:lnTo>
                  <a:lnTo>
                    <a:pt x="315" y="225"/>
                  </a:lnTo>
                  <a:lnTo>
                    <a:pt x="323" y="213"/>
                  </a:lnTo>
                  <a:lnTo>
                    <a:pt x="331" y="197"/>
                  </a:lnTo>
                  <a:lnTo>
                    <a:pt x="343" y="167"/>
                  </a:lnTo>
                  <a:lnTo>
                    <a:pt x="343" y="129"/>
                  </a:lnTo>
                  <a:lnTo>
                    <a:pt x="347" y="115"/>
                  </a:lnTo>
                  <a:lnTo>
                    <a:pt x="349" y="104"/>
                  </a:lnTo>
                  <a:lnTo>
                    <a:pt x="351" y="94"/>
                  </a:lnTo>
                  <a:lnTo>
                    <a:pt x="353" y="80"/>
                  </a:lnTo>
                  <a:lnTo>
                    <a:pt x="351" y="80"/>
                  </a:lnTo>
                  <a:lnTo>
                    <a:pt x="357" y="70"/>
                  </a:lnTo>
                  <a:lnTo>
                    <a:pt x="365" y="60"/>
                  </a:lnTo>
                  <a:lnTo>
                    <a:pt x="371" y="52"/>
                  </a:lnTo>
                  <a:lnTo>
                    <a:pt x="377" y="42"/>
                  </a:lnTo>
                  <a:lnTo>
                    <a:pt x="379" y="32"/>
                  </a:lnTo>
                  <a:lnTo>
                    <a:pt x="379" y="22"/>
                  </a:lnTo>
                  <a:lnTo>
                    <a:pt x="377" y="6"/>
                  </a:lnTo>
                  <a:lnTo>
                    <a:pt x="343" y="6"/>
                  </a:lnTo>
                  <a:lnTo>
                    <a:pt x="329" y="2"/>
                  </a:lnTo>
                  <a:lnTo>
                    <a:pt x="311" y="0"/>
                  </a:lnTo>
                  <a:lnTo>
                    <a:pt x="297" y="2"/>
                  </a:lnTo>
                  <a:lnTo>
                    <a:pt x="287" y="6"/>
                  </a:lnTo>
                  <a:lnTo>
                    <a:pt x="279" y="12"/>
                  </a:lnTo>
                  <a:lnTo>
                    <a:pt x="273" y="20"/>
                  </a:lnTo>
                  <a:lnTo>
                    <a:pt x="267" y="28"/>
                  </a:lnTo>
                  <a:lnTo>
                    <a:pt x="263" y="38"/>
                  </a:lnTo>
                  <a:lnTo>
                    <a:pt x="257" y="60"/>
                  </a:lnTo>
                  <a:lnTo>
                    <a:pt x="257" y="5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5" name="Freeform 174"/>
            <p:cNvSpPr>
              <a:spLocks/>
            </p:cNvSpPr>
            <p:nvPr/>
          </p:nvSpPr>
          <p:spPr bwMode="auto">
            <a:xfrm>
              <a:off x="5267325" y="3824287"/>
              <a:ext cx="438150" cy="465138"/>
            </a:xfrm>
            <a:custGeom>
              <a:avLst/>
              <a:gdLst>
                <a:gd name="T0" fmla="*/ 2147483647 w 276"/>
                <a:gd name="T1" fmla="*/ 2147483647 h 293"/>
                <a:gd name="T2" fmla="*/ 2147483647 w 276"/>
                <a:gd name="T3" fmla="*/ 2147483647 h 293"/>
                <a:gd name="T4" fmla="*/ 2147483647 w 276"/>
                <a:gd name="T5" fmla="*/ 2147483647 h 293"/>
                <a:gd name="T6" fmla="*/ 2147483647 w 276"/>
                <a:gd name="T7" fmla="*/ 2147483647 h 293"/>
                <a:gd name="T8" fmla="*/ 2147483647 w 276"/>
                <a:gd name="T9" fmla="*/ 2147483647 h 293"/>
                <a:gd name="T10" fmla="*/ 2147483647 w 276"/>
                <a:gd name="T11" fmla="*/ 2147483647 h 293"/>
                <a:gd name="T12" fmla="*/ 2147483647 w 276"/>
                <a:gd name="T13" fmla="*/ 2147483647 h 293"/>
                <a:gd name="T14" fmla="*/ 2147483647 w 276"/>
                <a:gd name="T15" fmla="*/ 2147483647 h 293"/>
                <a:gd name="T16" fmla="*/ 2147483647 w 276"/>
                <a:gd name="T17" fmla="*/ 2147483647 h 293"/>
                <a:gd name="T18" fmla="*/ 2147483647 w 276"/>
                <a:gd name="T19" fmla="*/ 2147483647 h 293"/>
                <a:gd name="T20" fmla="*/ 2147483647 w 276"/>
                <a:gd name="T21" fmla="*/ 2147483647 h 293"/>
                <a:gd name="T22" fmla="*/ 2147483647 w 276"/>
                <a:gd name="T23" fmla="*/ 2147483647 h 293"/>
                <a:gd name="T24" fmla="*/ 2147483647 w 276"/>
                <a:gd name="T25" fmla="*/ 2147483647 h 293"/>
                <a:gd name="T26" fmla="*/ 2147483647 w 276"/>
                <a:gd name="T27" fmla="*/ 2147483647 h 293"/>
                <a:gd name="T28" fmla="*/ 2147483647 w 276"/>
                <a:gd name="T29" fmla="*/ 2147483647 h 293"/>
                <a:gd name="T30" fmla="*/ 2147483647 w 276"/>
                <a:gd name="T31" fmla="*/ 2147483647 h 293"/>
                <a:gd name="T32" fmla="*/ 2147483647 w 276"/>
                <a:gd name="T33" fmla="*/ 2147483647 h 293"/>
                <a:gd name="T34" fmla="*/ 2147483647 w 276"/>
                <a:gd name="T35" fmla="*/ 2147483647 h 293"/>
                <a:gd name="T36" fmla="*/ 2147483647 w 276"/>
                <a:gd name="T37" fmla="*/ 2147483647 h 293"/>
                <a:gd name="T38" fmla="*/ 2147483647 w 276"/>
                <a:gd name="T39" fmla="*/ 2147483647 h 293"/>
                <a:gd name="T40" fmla="*/ 2147483647 w 276"/>
                <a:gd name="T41" fmla="*/ 2147483647 h 293"/>
                <a:gd name="T42" fmla="*/ 2147483647 w 276"/>
                <a:gd name="T43" fmla="*/ 2147483647 h 293"/>
                <a:gd name="T44" fmla="*/ 2147483647 w 276"/>
                <a:gd name="T45" fmla="*/ 2147483647 h 293"/>
                <a:gd name="T46" fmla="*/ 2147483647 w 276"/>
                <a:gd name="T47" fmla="*/ 2147483647 h 293"/>
                <a:gd name="T48" fmla="*/ 2147483647 w 276"/>
                <a:gd name="T49" fmla="*/ 2147483647 h 293"/>
                <a:gd name="T50" fmla="*/ 2147483647 w 276"/>
                <a:gd name="T51" fmla="*/ 2147483647 h 293"/>
                <a:gd name="T52" fmla="*/ 2147483647 w 276"/>
                <a:gd name="T53" fmla="*/ 2147483647 h 293"/>
                <a:gd name="T54" fmla="*/ 2147483647 w 276"/>
                <a:gd name="T55" fmla="*/ 2147483647 h 293"/>
                <a:gd name="T56" fmla="*/ 2147483647 w 276"/>
                <a:gd name="T57" fmla="*/ 2147483647 h 293"/>
                <a:gd name="T58" fmla="*/ 2147483647 w 276"/>
                <a:gd name="T59" fmla="*/ 2147483647 h 293"/>
                <a:gd name="T60" fmla="*/ 2147483647 w 276"/>
                <a:gd name="T61" fmla="*/ 2147483647 h 293"/>
                <a:gd name="T62" fmla="*/ 2147483647 w 276"/>
                <a:gd name="T63" fmla="*/ 2147483647 h 293"/>
                <a:gd name="T64" fmla="*/ 2147483647 w 276"/>
                <a:gd name="T65" fmla="*/ 2147483647 h 293"/>
                <a:gd name="T66" fmla="*/ 2147483647 w 276"/>
                <a:gd name="T67" fmla="*/ 2147483647 h 293"/>
                <a:gd name="T68" fmla="*/ 2147483647 w 276"/>
                <a:gd name="T69" fmla="*/ 2147483647 h 293"/>
                <a:gd name="T70" fmla="*/ 2147483647 w 276"/>
                <a:gd name="T71" fmla="*/ 2147483647 h 293"/>
                <a:gd name="T72" fmla="*/ 2147483647 w 276"/>
                <a:gd name="T73" fmla="*/ 2147483647 h 293"/>
                <a:gd name="T74" fmla="*/ 2147483647 w 276"/>
                <a:gd name="T75" fmla="*/ 2147483647 h 293"/>
                <a:gd name="T76" fmla="*/ 2147483647 w 276"/>
                <a:gd name="T77" fmla="*/ 2147483647 h 293"/>
                <a:gd name="T78" fmla="*/ 0 w 276"/>
                <a:gd name="T79" fmla="*/ 2147483647 h 293"/>
                <a:gd name="T80" fmla="*/ 2147483647 w 276"/>
                <a:gd name="T81" fmla="*/ 2147483647 h 293"/>
                <a:gd name="T82" fmla="*/ 2147483647 w 276"/>
                <a:gd name="T83" fmla="*/ 2147483647 h 293"/>
                <a:gd name="T84" fmla="*/ 2147483647 w 276"/>
                <a:gd name="T85" fmla="*/ 2147483647 h 293"/>
                <a:gd name="T86" fmla="*/ 2147483647 w 276"/>
                <a:gd name="T87" fmla="*/ 2147483647 h 293"/>
                <a:gd name="T88" fmla="*/ 2147483647 w 276"/>
                <a:gd name="T89" fmla="*/ 0 h 293"/>
                <a:gd name="T90" fmla="*/ 2147483647 w 276"/>
                <a:gd name="T91" fmla="*/ 2147483647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6"/>
                <a:gd name="T139" fmla="*/ 0 h 293"/>
                <a:gd name="T140" fmla="*/ 276 w 276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6" h="293">
                  <a:moveTo>
                    <a:pt x="216" y="2"/>
                  </a:moveTo>
                  <a:lnTo>
                    <a:pt x="212" y="12"/>
                  </a:lnTo>
                  <a:lnTo>
                    <a:pt x="210" y="24"/>
                  </a:lnTo>
                  <a:lnTo>
                    <a:pt x="210" y="55"/>
                  </a:lnTo>
                  <a:lnTo>
                    <a:pt x="222" y="53"/>
                  </a:lnTo>
                  <a:lnTo>
                    <a:pt x="230" y="49"/>
                  </a:lnTo>
                  <a:lnTo>
                    <a:pt x="240" y="45"/>
                  </a:lnTo>
                  <a:lnTo>
                    <a:pt x="252" y="43"/>
                  </a:lnTo>
                  <a:lnTo>
                    <a:pt x="260" y="45"/>
                  </a:lnTo>
                  <a:lnTo>
                    <a:pt x="266" y="51"/>
                  </a:lnTo>
                  <a:lnTo>
                    <a:pt x="270" y="59"/>
                  </a:lnTo>
                  <a:lnTo>
                    <a:pt x="272" y="69"/>
                  </a:lnTo>
                  <a:lnTo>
                    <a:pt x="270" y="75"/>
                  </a:lnTo>
                  <a:lnTo>
                    <a:pt x="268" y="79"/>
                  </a:lnTo>
                  <a:lnTo>
                    <a:pt x="258" y="85"/>
                  </a:lnTo>
                  <a:lnTo>
                    <a:pt x="252" y="89"/>
                  </a:lnTo>
                  <a:lnTo>
                    <a:pt x="248" y="93"/>
                  </a:lnTo>
                  <a:lnTo>
                    <a:pt x="244" y="99"/>
                  </a:lnTo>
                  <a:lnTo>
                    <a:pt x="242" y="107"/>
                  </a:lnTo>
                  <a:lnTo>
                    <a:pt x="244" y="113"/>
                  </a:lnTo>
                  <a:lnTo>
                    <a:pt x="248" y="117"/>
                  </a:lnTo>
                  <a:lnTo>
                    <a:pt x="260" y="123"/>
                  </a:lnTo>
                  <a:lnTo>
                    <a:pt x="272" y="129"/>
                  </a:lnTo>
                  <a:lnTo>
                    <a:pt x="276" y="133"/>
                  </a:lnTo>
                  <a:lnTo>
                    <a:pt x="276" y="139"/>
                  </a:lnTo>
                  <a:lnTo>
                    <a:pt x="274" y="157"/>
                  </a:lnTo>
                  <a:lnTo>
                    <a:pt x="270" y="177"/>
                  </a:lnTo>
                  <a:lnTo>
                    <a:pt x="260" y="211"/>
                  </a:lnTo>
                  <a:lnTo>
                    <a:pt x="258" y="221"/>
                  </a:lnTo>
                  <a:lnTo>
                    <a:pt x="256" y="225"/>
                  </a:lnTo>
                  <a:lnTo>
                    <a:pt x="252" y="225"/>
                  </a:lnTo>
                  <a:lnTo>
                    <a:pt x="242" y="213"/>
                  </a:lnTo>
                  <a:lnTo>
                    <a:pt x="236" y="215"/>
                  </a:lnTo>
                  <a:lnTo>
                    <a:pt x="232" y="219"/>
                  </a:lnTo>
                  <a:lnTo>
                    <a:pt x="226" y="221"/>
                  </a:lnTo>
                  <a:lnTo>
                    <a:pt x="220" y="223"/>
                  </a:lnTo>
                  <a:lnTo>
                    <a:pt x="214" y="221"/>
                  </a:lnTo>
                  <a:lnTo>
                    <a:pt x="210" y="219"/>
                  </a:lnTo>
                  <a:lnTo>
                    <a:pt x="202" y="211"/>
                  </a:lnTo>
                  <a:lnTo>
                    <a:pt x="196" y="203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84" y="201"/>
                  </a:lnTo>
                  <a:lnTo>
                    <a:pt x="178" y="205"/>
                  </a:lnTo>
                  <a:lnTo>
                    <a:pt x="170" y="219"/>
                  </a:lnTo>
                  <a:lnTo>
                    <a:pt x="166" y="221"/>
                  </a:lnTo>
                  <a:lnTo>
                    <a:pt x="16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38" y="223"/>
                  </a:lnTo>
                  <a:lnTo>
                    <a:pt x="136" y="229"/>
                  </a:lnTo>
                  <a:lnTo>
                    <a:pt x="134" y="241"/>
                  </a:lnTo>
                  <a:lnTo>
                    <a:pt x="134" y="259"/>
                  </a:lnTo>
                  <a:lnTo>
                    <a:pt x="136" y="263"/>
                  </a:lnTo>
                  <a:lnTo>
                    <a:pt x="140" y="267"/>
                  </a:lnTo>
                  <a:lnTo>
                    <a:pt x="150" y="273"/>
                  </a:lnTo>
                  <a:lnTo>
                    <a:pt x="148" y="279"/>
                  </a:lnTo>
                  <a:lnTo>
                    <a:pt x="144" y="287"/>
                  </a:lnTo>
                  <a:lnTo>
                    <a:pt x="138" y="283"/>
                  </a:lnTo>
                  <a:lnTo>
                    <a:pt x="134" y="279"/>
                  </a:lnTo>
                  <a:lnTo>
                    <a:pt x="132" y="277"/>
                  </a:lnTo>
                  <a:lnTo>
                    <a:pt x="128" y="279"/>
                  </a:lnTo>
                  <a:lnTo>
                    <a:pt x="124" y="279"/>
                  </a:lnTo>
                  <a:lnTo>
                    <a:pt x="118" y="285"/>
                  </a:lnTo>
                  <a:lnTo>
                    <a:pt x="112" y="289"/>
                  </a:lnTo>
                  <a:lnTo>
                    <a:pt x="110" y="291"/>
                  </a:lnTo>
                  <a:lnTo>
                    <a:pt x="106" y="293"/>
                  </a:lnTo>
                  <a:lnTo>
                    <a:pt x="96" y="275"/>
                  </a:lnTo>
                  <a:lnTo>
                    <a:pt x="84" y="263"/>
                  </a:lnTo>
                  <a:lnTo>
                    <a:pt x="70" y="253"/>
                  </a:lnTo>
                  <a:lnTo>
                    <a:pt x="58" y="241"/>
                  </a:lnTo>
                  <a:lnTo>
                    <a:pt x="50" y="231"/>
                  </a:lnTo>
                  <a:lnTo>
                    <a:pt x="44" y="221"/>
                  </a:lnTo>
                  <a:lnTo>
                    <a:pt x="40" y="211"/>
                  </a:lnTo>
                  <a:lnTo>
                    <a:pt x="34" y="201"/>
                  </a:lnTo>
                  <a:lnTo>
                    <a:pt x="24" y="189"/>
                  </a:lnTo>
                  <a:lnTo>
                    <a:pt x="12" y="173"/>
                  </a:lnTo>
                  <a:lnTo>
                    <a:pt x="4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6" y="141"/>
                  </a:lnTo>
                  <a:lnTo>
                    <a:pt x="12" y="133"/>
                  </a:lnTo>
                  <a:lnTo>
                    <a:pt x="18" y="121"/>
                  </a:lnTo>
                  <a:lnTo>
                    <a:pt x="24" y="107"/>
                  </a:lnTo>
                  <a:lnTo>
                    <a:pt x="34" y="77"/>
                  </a:lnTo>
                  <a:lnTo>
                    <a:pt x="40" y="59"/>
                  </a:lnTo>
                  <a:lnTo>
                    <a:pt x="124" y="59"/>
                  </a:lnTo>
                  <a:lnTo>
                    <a:pt x="124" y="0"/>
                  </a:lnTo>
                  <a:lnTo>
                    <a:pt x="212" y="0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16" y="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6" name="Freeform 175"/>
            <p:cNvSpPr>
              <a:spLocks/>
            </p:cNvSpPr>
            <p:nvPr/>
          </p:nvSpPr>
          <p:spPr bwMode="auto">
            <a:xfrm>
              <a:off x="5321300" y="3824287"/>
              <a:ext cx="142875" cy="93663"/>
            </a:xfrm>
            <a:custGeom>
              <a:avLst/>
              <a:gdLst>
                <a:gd name="T0" fmla="*/ 2147483647 w 90"/>
                <a:gd name="T1" fmla="*/ 0 h 59"/>
                <a:gd name="T2" fmla="*/ 2147483647 w 90"/>
                <a:gd name="T3" fmla="*/ 0 h 59"/>
                <a:gd name="T4" fmla="*/ 2147483647 w 90"/>
                <a:gd name="T5" fmla="*/ 2147483647 h 59"/>
                <a:gd name="T6" fmla="*/ 2147483647 w 90"/>
                <a:gd name="T7" fmla="*/ 2147483647 h 59"/>
                <a:gd name="T8" fmla="*/ 2147483647 w 90"/>
                <a:gd name="T9" fmla="*/ 2147483647 h 59"/>
                <a:gd name="T10" fmla="*/ 2147483647 w 90"/>
                <a:gd name="T11" fmla="*/ 2147483647 h 59"/>
                <a:gd name="T12" fmla="*/ 0 w 90"/>
                <a:gd name="T13" fmla="*/ 2147483647 h 59"/>
                <a:gd name="T14" fmla="*/ 0 w 90"/>
                <a:gd name="T15" fmla="*/ 2147483647 h 59"/>
                <a:gd name="T16" fmla="*/ 2147483647 w 90"/>
                <a:gd name="T17" fmla="*/ 2147483647 h 59"/>
                <a:gd name="T18" fmla="*/ 2147483647 w 90"/>
                <a:gd name="T19" fmla="*/ 2147483647 h 59"/>
                <a:gd name="T20" fmla="*/ 2147483647 w 90"/>
                <a:gd name="T21" fmla="*/ 2147483647 h 59"/>
                <a:gd name="T22" fmla="*/ 2147483647 w 90"/>
                <a:gd name="T23" fmla="*/ 2147483647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59"/>
                <a:gd name="T38" fmla="*/ 90 w 90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59">
                  <a:moveTo>
                    <a:pt x="90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6" y="59"/>
                  </a:lnTo>
                  <a:lnTo>
                    <a:pt x="90" y="59"/>
                  </a:lnTo>
                  <a:lnTo>
                    <a:pt x="9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7" name="Freeform 176"/>
            <p:cNvSpPr>
              <a:spLocks/>
            </p:cNvSpPr>
            <p:nvPr/>
          </p:nvSpPr>
          <p:spPr bwMode="auto">
            <a:xfrm>
              <a:off x="4806950" y="2916237"/>
              <a:ext cx="914400" cy="736600"/>
            </a:xfrm>
            <a:custGeom>
              <a:avLst/>
              <a:gdLst>
                <a:gd name="T0" fmla="*/ 2147483647 w 576"/>
                <a:gd name="T1" fmla="*/ 2147483647 h 464"/>
                <a:gd name="T2" fmla="*/ 2147483647 w 576"/>
                <a:gd name="T3" fmla="*/ 2147483647 h 464"/>
                <a:gd name="T4" fmla="*/ 2147483647 w 576"/>
                <a:gd name="T5" fmla="*/ 2147483647 h 464"/>
                <a:gd name="T6" fmla="*/ 2147483647 w 576"/>
                <a:gd name="T7" fmla="*/ 2147483647 h 464"/>
                <a:gd name="T8" fmla="*/ 2147483647 w 576"/>
                <a:gd name="T9" fmla="*/ 2147483647 h 464"/>
                <a:gd name="T10" fmla="*/ 2147483647 w 576"/>
                <a:gd name="T11" fmla="*/ 2147483647 h 464"/>
                <a:gd name="T12" fmla="*/ 2147483647 w 576"/>
                <a:gd name="T13" fmla="*/ 2147483647 h 464"/>
                <a:gd name="T14" fmla="*/ 2147483647 w 576"/>
                <a:gd name="T15" fmla="*/ 2147483647 h 464"/>
                <a:gd name="T16" fmla="*/ 2147483647 w 576"/>
                <a:gd name="T17" fmla="*/ 2147483647 h 464"/>
                <a:gd name="T18" fmla="*/ 2147483647 w 576"/>
                <a:gd name="T19" fmla="*/ 2147483647 h 464"/>
                <a:gd name="T20" fmla="*/ 2147483647 w 576"/>
                <a:gd name="T21" fmla="*/ 2147483647 h 464"/>
                <a:gd name="T22" fmla="*/ 2147483647 w 576"/>
                <a:gd name="T23" fmla="*/ 2147483647 h 464"/>
                <a:gd name="T24" fmla="*/ 2147483647 w 576"/>
                <a:gd name="T25" fmla="*/ 2147483647 h 464"/>
                <a:gd name="T26" fmla="*/ 2147483647 w 576"/>
                <a:gd name="T27" fmla="*/ 2147483647 h 464"/>
                <a:gd name="T28" fmla="*/ 2147483647 w 576"/>
                <a:gd name="T29" fmla="*/ 2147483647 h 464"/>
                <a:gd name="T30" fmla="*/ 2147483647 w 576"/>
                <a:gd name="T31" fmla="*/ 2147483647 h 464"/>
                <a:gd name="T32" fmla="*/ 2147483647 w 576"/>
                <a:gd name="T33" fmla="*/ 2147483647 h 464"/>
                <a:gd name="T34" fmla="*/ 2147483647 w 576"/>
                <a:gd name="T35" fmla="*/ 2147483647 h 464"/>
                <a:gd name="T36" fmla="*/ 2147483647 w 576"/>
                <a:gd name="T37" fmla="*/ 2147483647 h 464"/>
                <a:gd name="T38" fmla="*/ 2147483647 w 576"/>
                <a:gd name="T39" fmla="*/ 0 h 464"/>
                <a:gd name="T40" fmla="*/ 2147483647 w 576"/>
                <a:gd name="T41" fmla="*/ 2147483647 h 464"/>
                <a:gd name="T42" fmla="*/ 2147483647 w 576"/>
                <a:gd name="T43" fmla="*/ 2147483647 h 464"/>
                <a:gd name="T44" fmla="*/ 2147483647 w 576"/>
                <a:gd name="T45" fmla="*/ 2147483647 h 464"/>
                <a:gd name="T46" fmla="*/ 2147483647 w 576"/>
                <a:gd name="T47" fmla="*/ 2147483647 h 464"/>
                <a:gd name="T48" fmla="*/ 2147483647 w 576"/>
                <a:gd name="T49" fmla="*/ 2147483647 h 464"/>
                <a:gd name="T50" fmla="*/ 2147483647 w 576"/>
                <a:gd name="T51" fmla="*/ 2147483647 h 464"/>
                <a:gd name="T52" fmla="*/ 2147483647 w 576"/>
                <a:gd name="T53" fmla="*/ 2147483647 h 464"/>
                <a:gd name="T54" fmla="*/ 2147483647 w 576"/>
                <a:gd name="T55" fmla="*/ 2147483647 h 464"/>
                <a:gd name="T56" fmla="*/ 2147483647 w 576"/>
                <a:gd name="T57" fmla="*/ 2147483647 h 464"/>
                <a:gd name="T58" fmla="*/ 2147483647 w 576"/>
                <a:gd name="T59" fmla="*/ 2147483647 h 464"/>
                <a:gd name="T60" fmla="*/ 2147483647 w 576"/>
                <a:gd name="T61" fmla="*/ 2147483647 h 464"/>
                <a:gd name="T62" fmla="*/ 2147483647 w 576"/>
                <a:gd name="T63" fmla="*/ 2147483647 h 464"/>
                <a:gd name="T64" fmla="*/ 2147483647 w 576"/>
                <a:gd name="T65" fmla="*/ 2147483647 h 464"/>
                <a:gd name="T66" fmla="*/ 2147483647 w 576"/>
                <a:gd name="T67" fmla="*/ 2147483647 h 464"/>
                <a:gd name="T68" fmla="*/ 2147483647 w 576"/>
                <a:gd name="T69" fmla="*/ 2147483647 h 464"/>
                <a:gd name="T70" fmla="*/ 2147483647 w 576"/>
                <a:gd name="T71" fmla="*/ 2147483647 h 464"/>
                <a:gd name="T72" fmla="*/ 2147483647 w 576"/>
                <a:gd name="T73" fmla="*/ 2147483647 h 464"/>
                <a:gd name="T74" fmla="*/ 2147483647 w 576"/>
                <a:gd name="T75" fmla="*/ 2147483647 h 464"/>
                <a:gd name="T76" fmla="*/ 2147483647 w 576"/>
                <a:gd name="T77" fmla="*/ 2147483647 h 464"/>
                <a:gd name="T78" fmla="*/ 2147483647 w 576"/>
                <a:gd name="T79" fmla="*/ 2147483647 h 464"/>
                <a:gd name="T80" fmla="*/ 2147483647 w 576"/>
                <a:gd name="T81" fmla="*/ 2147483647 h 464"/>
                <a:gd name="T82" fmla="*/ 2147483647 w 576"/>
                <a:gd name="T83" fmla="*/ 2147483647 h 464"/>
                <a:gd name="T84" fmla="*/ 2147483647 w 576"/>
                <a:gd name="T85" fmla="*/ 2147483647 h 464"/>
                <a:gd name="T86" fmla="*/ 2147483647 w 576"/>
                <a:gd name="T87" fmla="*/ 2147483647 h 464"/>
                <a:gd name="T88" fmla="*/ 2147483647 w 576"/>
                <a:gd name="T89" fmla="*/ 2147483647 h 464"/>
                <a:gd name="T90" fmla="*/ 2147483647 w 576"/>
                <a:gd name="T91" fmla="*/ 2147483647 h 464"/>
                <a:gd name="T92" fmla="*/ 2147483647 w 576"/>
                <a:gd name="T93" fmla="*/ 2147483647 h 464"/>
                <a:gd name="T94" fmla="*/ 2147483647 w 576"/>
                <a:gd name="T95" fmla="*/ 2147483647 h 464"/>
                <a:gd name="T96" fmla="*/ 2147483647 w 576"/>
                <a:gd name="T97" fmla="*/ 2147483647 h 464"/>
                <a:gd name="T98" fmla="*/ 2147483647 w 576"/>
                <a:gd name="T99" fmla="*/ 2147483647 h 464"/>
                <a:gd name="T100" fmla="*/ 2147483647 w 576"/>
                <a:gd name="T101" fmla="*/ 2147483647 h 464"/>
                <a:gd name="T102" fmla="*/ 2147483647 w 576"/>
                <a:gd name="T103" fmla="*/ 2147483647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6"/>
                <a:gd name="T157" fmla="*/ 0 h 464"/>
                <a:gd name="T158" fmla="*/ 576 w 576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6" h="464">
                  <a:moveTo>
                    <a:pt x="278" y="448"/>
                  </a:moveTo>
                  <a:lnTo>
                    <a:pt x="266" y="442"/>
                  </a:lnTo>
                  <a:lnTo>
                    <a:pt x="260" y="446"/>
                  </a:lnTo>
                  <a:lnTo>
                    <a:pt x="254" y="450"/>
                  </a:lnTo>
                  <a:lnTo>
                    <a:pt x="240" y="456"/>
                  </a:lnTo>
                  <a:lnTo>
                    <a:pt x="222" y="458"/>
                  </a:lnTo>
                  <a:lnTo>
                    <a:pt x="206" y="458"/>
                  </a:lnTo>
                  <a:lnTo>
                    <a:pt x="196" y="460"/>
                  </a:lnTo>
                  <a:lnTo>
                    <a:pt x="186" y="460"/>
                  </a:lnTo>
                  <a:lnTo>
                    <a:pt x="176" y="462"/>
                  </a:lnTo>
                  <a:lnTo>
                    <a:pt x="166" y="464"/>
                  </a:lnTo>
                  <a:lnTo>
                    <a:pt x="152" y="462"/>
                  </a:lnTo>
                  <a:lnTo>
                    <a:pt x="144" y="458"/>
                  </a:lnTo>
                  <a:lnTo>
                    <a:pt x="136" y="450"/>
                  </a:lnTo>
                  <a:lnTo>
                    <a:pt x="132" y="442"/>
                  </a:lnTo>
                  <a:lnTo>
                    <a:pt x="124" y="424"/>
                  </a:lnTo>
                  <a:lnTo>
                    <a:pt x="120" y="414"/>
                  </a:lnTo>
                  <a:lnTo>
                    <a:pt x="116" y="404"/>
                  </a:lnTo>
                  <a:lnTo>
                    <a:pt x="102" y="386"/>
                  </a:lnTo>
                  <a:lnTo>
                    <a:pt x="96" y="378"/>
                  </a:lnTo>
                  <a:lnTo>
                    <a:pt x="86" y="370"/>
                  </a:lnTo>
                  <a:lnTo>
                    <a:pt x="78" y="366"/>
                  </a:lnTo>
                  <a:lnTo>
                    <a:pt x="68" y="364"/>
                  </a:lnTo>
                  <a:lnTo>
                    <a:pt x="60" y="364"/>
                  </a:lnTo>
                  <a:lnTo>
                    <a:pt x="50" y="360"/>
                  </a:lnTo>
                  <a:lnTo>
                    <a:pt x="4" y="360"/>
                  </a:lnTo>
                  <a:lnTo>
                    <a:pt x="2" y="362"/>
                  </a:lnTo>
                  <a:lnTo>
                    <a:pt x="2" y="278"/>
                  </a:lnTo>
                  <a:lnTo>
                    <a:pt x="0" y="268"/>
                  </a:lnTo>
                  <a:lnTo>
                    <a:pt x="2" y="260"/>
                  </a:lnTo>
                  <a:lnTo>
                    <a:pt x="6" y="252"/>
                  </a:lnTo>
                  <a:lnTo>
                    <a:pt x="10" y="246"/>
                  </a:lnTo>
                  <a:lnTo>
                    <a:pt x="14" y="238"/>
                  </a:lnTo>
                  <a:lnTo>
                    <a:pt x="16" y="230"/>
                  </a:lnTo>
                  <a:lnTo>
                    <a:pt x="16" y="222"/>
                  </a:lnTo>
                  <a:lnTo>
                    <a:pt x="18" y="214"/>
                  </a:lnTo>
                  <a:lnTo>
                    <a:pt x="22" y="206"/>
                  </a:lnTo>
                  <a:lnTo>
                    <a:pt x="28" y="200"/>
                  </a:lnTo>
                  <a:lnTo>
                    <a:pt x="42" y="186"/>
                  </a:lnTo>
                  <a:lnTo>
                    <a:pt x="48" y="180"/>
                  </a:lnTo>
                  <a:lnTo>
                    <a:pt x="52" y="172"/>
                  </a:lnTo>
                  <a:lnTo>
                    <a:pt x="56" y="162"/>
                  </a:lnTo>
                  <a:lnTo>
                    <a:pt x="58" y="150"/>
                  </a:lnTo>
                  <a:lnTo>
                    <a:pt x="56" y="138"/>
                  </a:lnTo>
                  <a:lnTo>
                    <a:pt x="54" y="130"/>
                  </a:lnTo>
                  <a:lnTo>
                    <a:pt x="50" y="122"/>
                  </a:lnTo>
                  <a:lnTo>
                    <a:pt x="48" y="110"/>
                  </a:lnTo>
                  <a:lnTo>
                    <a:pt x="48" y="88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58" y="56"/>
                  </a:lnTo>
                  <a:lnTo>
                    <a:pt x="68" y="46"/>
                  </a:lnTo>
                  <a:lnTo>
                    <a:pt x="72" y="38"/>
                  </a:lnTo>
                  <a:lnTo>
                    <a:pt x="76" y="24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4"/>
                  </a:lnTo>
                  <a:lnTo>
                    <a:pt x="118" y="0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68" y="6"/>
                  </a:lnTo>
                  <a:lnTo>
                    <a:pt x="182" y="10"/>
                  </a:lnTo>
                  <a:lnTo>
                    <a:pt x="190" y="18"/>
                  </a:lnTo>
                  <a:lnTo>
                    <a:pt x="200" y="32"/>
                  </a:lnTo>
                  <a:lnTo>
                    <a:pt x="206" y="38"/>
                  </a:lnTo>
                  <a:lnTo>
                    <a:pt x="208" y="40"/>
                  </a:lnTo>
                  <a:lnTo>
                    <a:pt x="212" y="40"/>
                  </a:lnTo>
                  <a:lnTo>
                    <a:pt x="218" y="40"/>
                  </a:lnTo>
                  <a:lnTo>
                    <a:pt x="224" y="38"/>
                  </a:lnTo>
                  <a:lnTo>
                    <a:pt x="234" y="34"/>
                  </a:lnTo>
                  <a:lnTo>
                    <a:pt x="244" y="28"/>
                  </a:lnTo>
                  <a:lnTo>
                    <a:pt x="250" y="28"/>
                  </a:lnTo>
                  <a:lnTo>
                    <a:pt x="256" y="26"/>
                  </a:lnTo>
                  <a:lnTo>
                    <a:pt x="264" y="28"/>
                  </a:lnTo>
                  <a:lnTo>
                    <a:pt x="272" y="30"/>
                  </a:lnTo>
                  <a:lnTo>
                    <a:pt x="288" y="40"/>
                  </a:lnTo>
                  <a:lnTo>
                    <a:pt x="302" y="48"/>
                  </a:lnTo>
                  <a:lnTo>
                    <a:pt x="312" y="50"/>
                  </a:lnTo>
                  <a:lnTo>
                    <a:pt x="322" y="52"/>
                  </a:lnTo>
                  <a:lnTo>
                    <a:pt x="334" y="50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68" y="32"/>
                  </a:lnTo>
                  <a:lnTo>
                    <a:pt x="378" y="28"/>
                  </a:lnTo>
                  <a:lnTo>
                    <a:pt x="388" y="26"/>
                  </a:lnTo>
                  <a:lnTo>
                    <a:pt x="402" y="24"/>
                  </a:lnTo>
                  <a:lnTo>
                    <a:pt x="412" y="26"/>
                  </a:lnTo>
                  <a:lnTo>
                    <a:pt x="420" y="28"/>
                  </a:lnTo>
                  <a:lnTo>
                    <a:pt x="434" y="34"/>
                  </a:lnTo>
                  <a:lnTo>
                    <a:pt x="446" y="42"/>
                  </a:lnTo>
                  <a:lnTo>
                    <a:pt x="454" y="44"/>
                  </a:lnTo>
                  <a:lnTo>
                    <a:pt x="462" y="44"/>
                  </a:lnTo>
                  <a:lnTo>
                    <a:pt x="468" y="44"/>
                  </a:lnTo>
                  <a:lnTo>
                    <a:pt x="476" y="40"/>
                  </a:lnTo>
                  <a:lnTo>
                    <a:pt x="492" y="30"/>
                  </a:lnTo>
                  <a:lnTo>
                    <a:pt x="508" y="18"/>
                  </a:lnTo>
                  <a:lnTo>
                    <a:pt x="518" y="14"/>
                  </a:lnTo>
                  <a:lnTo>
                    <a:pt x="528" y="12"/>
                  </a:lnTo>
                  <a:lnTo>
                    <a:pt x="526" y="8"/>
                  </a:lnTo>
                  <a:lnTo>
                    <a:pt x="532" y="18"/>
                  </a:lnTo>
                  <a:lnTo>
                    <a:pt x="538" y="26"/>
                  </a:lnTo>
                  <a:lnTo>
                    <a:pt x="552" y="42"/>
                  </a:lnTo>
                  <a:lnTo>
                    <a:pt x="552" y="74"/>
                  </a:lnTo>
                  <a:lnTo>
                    <a:pt x="556" y="78"/>
                  </a:lnTo>
                  <a:lnTo>
                    <a:pt x="562" y="80"/>
                  </a:lnTo>
                  <a:lnTo>
                    <a:pt x="576" y="82"/>
                  </a:lnTo>
                  <a:lnTo>
                    <a:pt x="574" y="88"/>
                  </a:lnTo>
                  <a:lnTo>
                    <a:pt x="574" y="92"/>
                  </a:lnTo>
                  <a:lnTo>
                    <a:pt x="576" y="104"/>
                  </a:lnTo>
                  <a:lnTo>
                    <a:pt x="574" y="114"/>
                  </a:lnTo>
                  <a:lnTo>
                    <a:pt x="570" y="124"/>
                  </a:lnTo>
                  <a:lnTo>
                    <a:pt x="562" y="130"/>
                  </a:lnTo>
                  <a:lnTo>
                    <a:pt x="554" y="136"/>
                  </a:lnTo>
                  <a:lnTo>
                    <a:pt x="536" y="148"/>
                  </a:lnTo>
                  <a:lnTo>
                    <a:pt x="528" y="154"/>
                  </a:lnTo>
                  <a:lnTo>
                    <a:pt x="524" y="164"/>
                  </a:lnTo>
                  <a:lnTo>
                    <a:pt x="516" y="180"/>
                  </a:lnTo>
                  <a:lnTo>
                    <a:pt x="512" y="186"/>
                  </a:lnTo>
                  <a:lnTo>
                    <a:pt x="510" y="192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10" y="214"/>
                  </a:lnTo>
                  <a:lnTo>
                    <a:pt x="500" y="222"/>
                  </a:lnTo>
                  <a:lnTo>
                    <a:pt x="494" y="228"/>
                  </a:lnTo>
                  <a:lnTo>
                    <a:pt x="490" y="234"/>
                  </a:lnTo>
                  <a:lnTo>
                    <a:pt x="488" y="238"/>
                  </a:lnTo>
                  <a:lnTo>
                    <a:pt x="488" y="244"/>
                  </a:lnTo>
                  <a:lnTo>
                    <a:pt x="488" y="250"/>
                  </a:lnTo>
                  <a:lnTo>
                    <a:pt x="484" y="254"/>
                  </a:lnTo>
                  <a:lnTo>
                    <a:pt x="472" y="264"/>
                  </a:lnTo>
                  <a:lnTo>
                    <a:pt x="464" y="274"/>
                  </a:lnTo>
                  <a:lnTo>
                    <a:pt x="456" y="286"/>
                  </a:lnTo>
                  <a:lnTo>
                    <a:pt x="452" y="302"/>
                  </a:lnTo>
                  <a:lnTo>
                    <a:pt x="446" y="318"/>
                  </a:lnTo>
                  <a:lnTo>
                    <a:pt x="434" y="338"/>
                  </a:lnTo>
                  <a:lnTo>
                    <a:pt x="422" y="356"/>
                  </a:lnTo>
                  <a:lnTo>
                    <a:pt x="416" y="362"/>
                  </a:lnTo>
                  <a:lnTo>
                    <a:pt x="410" y="364"/>
                  </a:lnTo>
                  <a:lnTo>
                    <a:pt x="406" y="364"/>
                  </a:lnTo>
                  <a:lnTo>
                    <a:pt x="402" y="362"/>
                  </a:lnTo>
                  <a:lnTo>
                    <a:pt x="394" y="352"/>
                  </a:lnTo>
                  <a:lnTo>
                    <a:pt x="388" y="342"/>
                  </a:lnTo>
                  <a:lnTo>
                    <a:pt x="380" y="334"/>
                  </a:lnTo>
                  <a:lnTo>
                    <a:pt x="374" y="340"/>
                  </a:lnTo>
                  <a:lnTo>
                    <a:pt x="372" y="344"/>
                  </a:lnTo>
                  <a:lnTo>
                    <a:pt x="368" y="344"/>
                  </a:lnTo>
                  <a:lnTo>
                    <a:pt x="358" y="346"/>
                  </a:lnTo>
                  <a:lnTo>
                    <a:pt x="346" y="350"/>
                  </a:lnTo>
                  <a:lnTo>
                    <a:pt x="334" y="356"/>
                  </a:lnTo>
                  <a:lnTo>
                    <a:pt x="324" y="364"/>
                  </a:lnTo>
                  <a:lnTo>
                    <a:pt x="314" y="372"/>
                  </a:lnTo>
                  <a:lnTo>
                    <a:pt x="304" y="382"/>
                  </a:lnTo>
                  <a:lnTo>
                    <a:pt x="298" y="392"/>
                  </a:lnTo>
                  <a:lnTo>
                    <a:pt x="294" y="400"/>
                  </a:lnTo>
                  <a:lnTo>
                    <a:pt x="286" y="426"/>
                  </a:lnTo>
                  <a:lnTo>
                    <a:pt x="284" y="438"/>
                  </a:lnTo>
                  <a:lnTo>
                    <a:pt x="280" y="44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8" name="Freeform 177"/>
            <p:cNvSpPr>
              <a:spLocks/>
            </p:cNvSpPr>
            <p:nvPr/>
          </p:nvSpPr>
          <p:spPr bwMode="auto">
            <a:xfrm>
              <a:off x="4670425" y="3017837"/>
              <a:ext cx="228600" cy="476250"/>
            </a:xfrm>
            <a:custGeom>
              <a:avLst/>
              <a:gdLst>
                <a:gd name="T0" fmla="*/ 2147483647 w 144"/>
                <a:gd name="T1" fmla="*/ 2147483647 h 300"/>
                <a:gd name="T2" fmla="*/ 2147483647 w 144"/>
                <a:gd name="T3" fmla="*/ 2147483647 h 300"/>
                <a:gd name="T4" fmla="*/ 2147483647 w 144"/>
                <a:gd name="T5" fmla="*/ 2147483647 h 300"/>
                <a:gd name="T6" fmla="*/ 2147483647 w 144"/>
                <a:gd name="T7" fmla="*/ 2147483647 h 300"/>
                <a:gd name="T8" fmla="*/ 2147483647 w 144"/>
                <a:gd name="T9" fmla="*/ 2147483647 h 300"/>
                <a:gd name="T10" fmla="*/ 2147483647 w 144"/>
                <a:gd name="T11" fmla="*/ 2147483647 h 300"/>
                <a:gd name="T12" fmla="*/ 2147483647 w 144"/>
                <a:gd name="T13" fmla="*/ 2147483647 h 300"/>
                <a:gd name="T14" fmla="*/ 2147483647 w 144"/>
                <a:gd name="T15" fmla="*/ 2147483647 h 300"/>
                <a:gd name="T16" fmla="*/ 2147483647 w 144"/>
                <a:gd name="T17" fmla="*/ 2147483647 h 300"/>
                <a:gd name="T18" fmla="*/ 2147483647 w 144"/>
                <a:gd name="T19" fmla="*/ 2147483647 h 300"/>
                <a:gd name="T20" fmla="*/ 2147483647 w 144"/>
                <a:gd name="T21" fmla="*/ 2147483647 h 300"/>
                <a:gd name="T22" fmla="*/ 2147483647 w 144"/>
                <a:gd name="T23" fmla="*/ 2147483647 h 300"/>
                <a:gd name="T24" fmla="*/ 2147483647 w 144"/>
                <a:gd name="T25" fmla="*/ 2147483647 h 300"/>
                <a:gd name="T26" fmla="*/ 2147483647 w 144"/>
                <a:gd name="T27" fmla="*/ 2147483647 h 300"/>
                <a:gd name="T28" fmla="*/ 2147483647 w 144"/>
                <a:gd name="T29" fmla="*/ 2147483647 h 300"/>
                <a:gd name="T30" fmla="*/ 2147483647 w 144"/>
                <a:gd name="T31" fmla="*/ 2147483647 h 300"/>
                <a:gd name="T32" fmla="*/ 2147483647 w 144"/>
                <a:gd name="T33" fmla="*/ 2147483647 h 300"/>
                <a:gd name="T34" fmla="*/ 2147483647 w 144"/>
                <a:gd name="T35" fmla="*/ 2147483647 h 300"/>
                <a:gd name="T36" fmla="*/ 2147483647 w 144"/>
                <a:gd name="T37" fmla="*/ 2147483647 h 300"/>
                <a:gd name="T38" fmla="*/ 2147483647 w 144"/>
                <a:gd name="T39" fmla="*/ 2147483647 h 300"/>
                <a:gd name="T40" fmla="*/ 2147483647 w 144"/>
                <a:gd name="T41" fmla="*/ 2147483647 h 300"/>
                <a:gd name="T42" fmla="*/ 2147483647 w 144"/>
                <a:gd name="T43" fmla="*/ 2147483647 h 300"/>
                <a:gd name="T44" fmla="*/ 0 w 144"/>
                <a:gd name="T45" fmla="*/ 2147483647 h 300"/>
                <a:gd name="T46" fmla="*/ 2147483647 w 144"/>
                <a:gd name="T47" fmla="*/ 2147483647 h 300"/>
                <a:gd name="T48" fmla="*/ 2147483647 w 144"/>
                <a:gd name="T49" fmla="*/ 2147483647 h 300"/>
                <a:gd name="T50" fmla="*/ 2147483647 w 144"/>
                <a:gd name="T51" fmla="*/ 2147483647 h 300"/>
                <a:gd name="T52" fmla="*/ 2147483647 w 144"/>
                <a:gd name="T53" fmla="*/ 2147483647 h 300"/>
                <a:gd name="T54" fmla="*/ 2147483647 w 144"/>
                <a:gd name="T55" fmla="*/ 2147483647 h 300"/>
                <a:gd name="T56" fmla="*/ 2147483647 w 144"/>
                <a:gd name="T57" fmla="*/ 2147483647 h 300"/>
                <a:gd name="T58" fmla="*/ 2147483647 w 144"/>
                <a:gd name="T59" fmla="*/ 2147483647 h 300"/>
                <a:gd name="T60" fmla="*/ 2147483647 w 144"/>
                <a:gd name="T61" fmla="*/ 2147483647 h 300"/>
                <a:gd name="T62" fmla="*/ 2147483647 w 144"/>
                <a:gd name="T63" fmla="*/ 2147483647 h 300"/>
                <a:gd name="T64" fmla="*/ 2147483647 w 144"/>
                <a:gd name="T65" fmla="*/ 2147483647 h 3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300"/>
                <a:gd name="T101" fmla="*/ 144 w 144"/>
                <a:gd name="T102" fmla="*/ 300 h 3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300">
                  <a:moveTo>
                    <a:pt x="90" y="296"/>
                  </a:moveTo>
                  <a:lnTo>
                    <a:pt x="88" y="298"/>
                  </a:lnTo>
                  <a:lnTo>
                    <a:pt x="88" y="214"/>
                  </a:lnTo>
                  <a:lnTo>
                    <a:pt x="86" y="204"/>
                  </a:lnTo>
                  <a:lnTo>
                    <a:pt x="88" y="196"/>
                  </a:lnTo>
                  <a:lnTo>
                    <a:pt x="92" y="188"/>
                  </a:lnTo>
                  <a:lnTo>
                    <a:pt x="96" y="182"/>
                  </a:lnTo>
                  <a:lnTo>
                    <a:pt x="100" y="174"/>
                  </a:lnTo>
                  <a:lnTo>
                    <a:pt x="102" y="166"/>
                  </a:lnTo>
                  <a:lnTo>
                    <a:pt x="102" y="158"/>
                  </a:lnTo>
                  <a:lnTo>
                    <a:pt x="104" y="150"/>
                  </a:lnTo>
                  <a:lnTo>
                    <a:pt x="108" y="142"/>
                  </a:lnTo>
                  <a:lnTo>
                    <a:pt x="114" y="136"/>
                  </a:lnTo>
                  <a:lnTo>
                    <a:pt x="128" y="122"/>
                  </a:lnTo>
                  <a:lnTo>
                    <a:pt x="134" y="116"/>
                  </a:lnTo>
                  <a:lnTo>
                    <a:pt x="138" y="108"/>
                  </a:lnTo>
                  <a:lnTo>
                    <a:pt x="142" y="98"/>
                  </a:lnTo>
                  <a:lnTo>
                    <a:pt x="144" y="86"/>
                  </a:lnTo>
                  <a:lnTo>
                    <a:pt x="142" y="74"/>
                  </a:lnTo>
                  <a:lnTo>
                    <a:pt x="138" y="66"/>
                  </a:lnTo>
                  <a:lnTo>
                    <a:pt x="136" y="58"/>
                  </a:lnTo>
                  <a:lnTo>
                    <a:pt x="134" y="46"/>
                  </a:lnTo>
                  <a:lnTo>
                    <a:pt x="134" y="30"/>
                  </a:lnTo>
                  <a:lnTo>
                    <a:pt x="136" y="34"/>
                  </a:lnTo>
                  <a:lnTo>
                    <a:pt x="128" y="26"/>
                  </a:lnTo>
                  <a:lnTo>
                    <a:pt x="118" y="16"/>
                  </a:lnTo>
                  <a:lnTo>
                    <a:pt x="108" y="4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2"/>
                  </a:lnTo>
                  <a:lnTo>
                    <a:pt x="84" y="8"/>
                  </a:lnTo>
                  <a:lnTo>
                    <a:pt x="76" y="12"/>
                  </a:lnTo>
                  <a:lnTo>
                    <a:pt x="74" y="16"/>
                  </a:lnTo>
                  <a:lnTo>
                    <a:pt x="72" y="26"/>
                  </a:lnTo>
                  <a:lnTo>
                    <a:pt x="68" y="36"/>
                  </a:lnTo>
                  <a:lnTo>
                    <a:pt x="64" y="40"/>
                  </a:lnTo>
                  <a:lnTo>
                    <a:pt x="58" y="44"/>
                  </a:lnTo>
                  <a:lnTo>
                    <a:pt x="54" y="46"/>
                  </a:lnTo>
                  <a:lnTo>
                    <a:pt x="46" y="46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2" y="52"/>
                  </a:lnTo>
                  <a:lnTo>
                    <a:pt x="14" y="56"/>
                  </a:lnTo>
                  <a:lnTo>
                    <a:pt x="8" y="62"/>
                  </a:lnTo>
                  <a:lnTo>
                    <a:pt x="4" y="70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6" y="112"/>
                  </a:lnTo>
                  <a:lnTo>
                    <a:pt x="12" y="120"/>
                  </a:lnTo>
                  <a:lnTo>
                    <a:pt x="20" y="130"/>
                  </a:lnTo>
                  <a:lnTo>
                    <a:pt x="26" y="138"/>
                  </a:lnTo>
                  <a:lnTo>
                    <a:pt x="34" y="148"/>
                  </a:lnTo>
                  <a:lnTo>
                    <a:pt x="38" y="160"/>
                  </a:lnTo>
                  <a:lnTo>
                    <a:pt x="40" y="172"/>
                  </a:lnTo>
                  <a:lnTo>
                    <a:pt x="38" y="198"/>
                  </a:lnTo>
                  <a:lnTo>
                    <a:pt x="32" y="224"/>
                  </a:lnTo>
                  <a:lnTo>
                    <a:pt x="28" y="250"/>
                  </a:lnTo>
                  <a:lnTo>
                    <a:pt x="26" y="280"/>
                  </a:lnTo>
                  <a:lnTo>
                    <a:pt x="28" y="286"/>
                  </a:lnTo>
                  <a:lnTo>
                    <a:pt x="30" y="292"/>
                  </a:lnTo>
                  <a:lnTo>
                    <a:pt x="36" y="298"/>
                  </a:lnTo>
                  <a:lnTo>
                    <a:pt x="40" y="300"/>
                  </a:lnTo>
                  <a:lnTo>
                    <a:pt x="50" y="300"/>
                  </a:lnTo>
                  <a:lnTo>
                    <a:pt x="62" y="298"/>
                  </a:lnTo>
                  <a:lnTo>
                    <a:pt x="88" y="294"/>
                  </a:lnTo>
                  <a:lnTo>
                    <a:pt x="90" y="29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9" name="Freeform 178"/>
            <p:cNvSpPr>
              <a:spLocks/>
            </p:cNvSpPr>
            <p:nvPr/>
          </p:nvSpPr>
          <p:spPr bwMode="auto">
            <a:xfrm>
              <a:off x="4606925" y="3116262"/>
              <a:ext cx="127000" cy="393700"/>
            </a:xfrm>
            <a:custGeom>
              <a:avLst/>
              <a:gdLst>
                <a:gd name="T0" fmla="*/ 2147483647 w 80"/>
                <a:gd name="T1" fmla="*/ 2147483647 h 248"/>
                <a:gd name="T2" fmla="*/ 2147483647 w 80"/>
                <a:gd name="T3" fmla="*/ 2147483647 h 248"/>
                <a:gd name="T4" fmla="*/ 2147483647 w 80"/>
                <a:gd name="T5" fmla="*/ 2147483647 h 248"/>
                <a:gd name="T6" fmla="*/ 2147483647 w 80"/>
                <a:gd name="T7" fmla="*/ 2147483647 h 248"/>
                <a:gd name="T8" fmla="*/ 2147483647 w 80"/>
                <a:gd name="T9" fmla="*/ 2147483647 h 248"/>
                <a:gd name="T10" fmla="*/ 2147483647 w 80"/>
                <a:gd name="T11" fmla="*/ 2147483647 h 248"/>
                <a:gd name="T12" fmla="*/ 2147483647 w 80"/>
                <a:gd name="T13" fmla="*/ 2147483647 h 248"/>
                <a:gd name="T14" fmla="*/ 2147483647 w 80"/>
                <a:gd name="T15" fmla="*/ 2147483647 h 248"/>
                <a:gd name="T16" fmla="*/ 2147483647 w 80"/>
                <a:gd name="T17" fmla="*/ 2147483647 h 248"/>
                <a:gd name="T18" fmla="*/ 2147483647 w 80"/>
                <a:gd name="T19" fmla="*/ 2147483647 h 248"/>
                <a:gd name="T20" fmla="*/ 2147483647 w 80"/>
                <a:gd name="T21" fmla="*/ 2147483647 h 248"/>
                <a:gd name="T22" fmla="*/ 2147483647 w 80"/>
                <a:gd name="T23" fmla="*/ 2147483647 h 248"/>
                <a:gd name="T24" fmla="*/ 2147483647 w 80"/>
                <a:gd name="T25" fmla="*/ 2147483647 h 248"/>
                <a:gd name="T26" fmla="*/ 2147483647 w 80"/>
                <a:gd name="T27" fmla="*/ 2147483647 h 248"/>
                <a:gd name="T28" fmla="*/ 2147483647 w 80"/>
                <a:gd name="T29" fmla="*/ 2147483647 h 248"/>
                <a:gd name="T30" fmla="*/ 2147483647 w 80"/>
                <a:gd name="T31" fmla="*/ 2147483647 h 248"/>
                <a:gd name="T32" fmla="*/ 2147483647 w 80"/>
                <a:gd name="T33" fmla="*/ 2147483647 h 248"/>
                <a:gd name="T34" fmla="*/ 2147483647 w 80"/>
                <a:gd name="T35" fmla="*/ 2147483647 h 248"/>
                <a:gd name="T36" fmla="*/ 2147483647 w 80"/>
                <a:gd name="T37" fmla="*/ 2147483647 h 248"/>
                <a:gd name="T38" fmla="*/ 2147483647 w 80"/>
                <a:gd name="T39" fmla="*/ 2147483647 h 248"/>
                <a:gd name="T40" fmla="*/ 2147483647 w 80"/>
                <a:gd name="T41" fmla="*/ 2147483647 h 248"/>
                <a:gd name="T42" fmla="*/ 2147483647 w 80"/>
                <a:gd name="T43" fmla="*/ 2147483647 h 248"/>
                <a:gd name="T44" fmla="*/ 2147483647 w 80"/>
                <a:gd name="T45" fmla="*/ 2147483647 h 248"/>
                <a:gd name="T46" fmla="*/ 2147483647 w 80"/>
                <a:gd name="T47" fmla="*/ 2147483647 h 248"/>
                <a:gd name="T48" fmla="*/ 2147483647 w 80"/>
                <a:gd name="T49" fmla="*/ 2147483647 h 248"/>
                <a:gd name="T50" fmla="*/ 2147483647 w 80"/>
                <a:gd name="T51" fmla="*/ 2147483647 h 248"/>
                <a:gd name="T52" fmla="*/ 2147483647 w 80"/>
                <a:gd name="T53" fmla="*/ 2147483647 h 248"/>
                <a:gd name="T54" fmla="*/ 2147483647 w 80"/>
                <a:gd name="T55" fmla="*/ 2147483647 h 248"/>
                <a:gd name="T56" fmla="*/ 2147483647 w 80"/>
                <a:gd name="T57" fmla="*/ 2147483647 h 248"/>
                <a:gd name="T58" fmla="*/ 2147483647 w 80"/>
                <a:gd name="T59" fmla="*/ 2147483647 h 248"/>
                <a:gd name="T60" fmla="*/ 2147483647 w 80"/>
                <a:gd name="T61" fmla="*/ 2147483647 h 248"/>
                <a:gd name="T62" fmla="*/ 2147483647 w 80"/>
                <a:gd name="T63" fmla="*/ 2147483647 h 248"/>
                <a:gd name="T64" fmla="*/ 2147483647 w 80"/>
                <a:gd name="T65" fmla="*/ 2147483647 h 248"/>
                <a:gd name="T66" fmla="*/ 2147483647 w 80"/>
                <a:gd name="T67" fmla="*/ 2147483647 h 248"/>
                <a:gd name="T68" fmla="*/ 2147483647 w 80"/>
                <a:gd name="T69" fmla="*/ 2147483647 h 248"/>
                <a:gd name="T70" fmla="*/ 2147483647 w 80"/>
                <a:gd name="T71" fmla="*/ 2147483647 h 248"/>
                <a:gd name="T72" fmla="*/ 2147483647 w 80"/>
                <a:gd name="T73" fmla="*/ 2147483647 h 248"/>
                <a:gd name="T74" fmla="*/ 2147483647 w 80"/>
                <a:gd name="T75" fmla="*/ 2147483647 h 248"/>
                <a:gd name="T76" fmla="*/ 2147483647 w 80"/>
                <a:gd name="T77" fmla="*/ 2147483647 h 248"/>
                <a:gd name="T78" fmla="*/ 2147483647 w 80"/>
                <a:gd name="T79" fmla="*/ 2147483647 h 248"/>
                <a:gd name="T80" fmla="*/ 2147483647 w 80"/>
                <a:gd name="T81" fmla="*/ 2147483647 h 248"/>
                <a:gd name="T82" fmla="*/ 2147483647 w 80"/>
                <a:gd name="T83" fmla="*/ 2147483647 h 248"/>
                <a:gd name="T84" fmla="*/ 2147483647 w 80"/>
                <a:gd name="T85" fmla="*/ 2147483647 h 248"/>
                <a:gd name="T86" fmla="*/ 2147483647 w 80"/>
                <a:gd name="T87" fmla="*/ 2147483647 h 248"/>
                <a:gd name="T88" fmla="*/ 2147483647 w 80"/>
                <a:gd name="T89" fmla="*/ 2147483647 h 248"/>
                <a:gd name="T90" fmla="*/ 2147483647 w 80"/>
                <a:gd name="T91" fmla="*/ 2147483647 h 248"/>
                <a:gd name="T92" fmla="*/ 2147483647 w 80"/>
                <a:gd name="T93" fmla="*/ 2147483647 h 248"/>
                <a:gd name="T94" fmla="*/ 2147483647 w 80"/>
                <a:gd name="T95" fmla="*/ 2147483647 h 248"/>
                <a:gd name="T96" fmla="*/ 2147483647 w 80"/>
                <a:gd name="T97" fmla="*/ 2147483647 h 248"/>
                <a:gd name="T98" fmla="*/ 2147483647 w 80"/>
                <a:gd name="T99" fmla="*/ 2147483647 h 248"/>
                <a:gd name="T100" fmla="*/ 2147483647 w 80"/>
                <a:gd name="T101" fmla="*/ 2147483647 h 248"/>
                <a:gd name="T102" fmla="*/ 2147483647 w 80"/>
                <a:gd name="T103" fmla="*/ 2147483647 h 248"/>
                <a:gd name="T104" fmla="*/ 0 w 80"/>
                <a:gd name="T105" fmla="*/ 2147483647 h 248"/>
                <a:gd name="T106" fmla="*/ 0 w 80"/>
                <a:gd name="T107" fmla="*/ 2147483647 h 248"/>
                <a:gd name="T108" fmla="*/ 0 w 80"/>
                <a:gd name="T109" fmla="*/ 2147483647 h 248"/>
                <a:gd name="T110" fmla="*/ 2147483647 w 80"/>
                <a:gd name="T111" fmla="*/ 2147483647 h 248"/>
                <a:gd name="T112" fmla="*/ 2147483647 w 80"/>
                <a:gd name="T113" fmla="*/ 0 h 248"/>
                <a:gd name="T114" fmla="*/ 2147483647 w 80"/>
                <a:gd name="T115" fmla="*/ 0 h 248"/>
                <a:gd name="T116" fmla="*/ 2147483647 w 80"/>
                <a:gd name="T117" fmla="*/ 0 h 248"/>
                <a:gd name="T118" fmla="*/ 2147483647 w 80"/>
                <a:gd name="T119" fmla="*/ 2147483647 h 248"/>
                <a:gd name="T120" fmla="*/ 2147483647 w 80"/>
                <a:gd name="T121" fmla="*/ 2147483647 h 248"/>
                <a:gd name="T122" fmla="*/ 2147483647 w 80"/>
                <a:gd name="T123" fmla="*/ 2147483647 h 248"/>
                <a:gd name="T124" fmla="*/ 2147483647 w 80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"/>
                <a:gd name="T190" fmla="*/ 0 h 248"/>
                <a:gd name="T191" fmla="*/ 80 w 80"/>
                <a:gd name="T192" fmla="*/ 248 h 2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" h="248">
                  <a:moveTo>
                    <a:pt x="42" y="14"/>
                  </a:moveTo>
                  <a:lnTo>
                    <a:pt x="40" y="26"/>
                  </a:lnTo>
                  <a:lnTo>
                    <a:pt x="42" y="38"/>
                  </a:lnTo>
                  <a:lnTo>
                    <a:pt x="46" y="50"/>
                  </a:lnTo>
                  <a:lnTo>
                    <a:pt x="52" y="58"/>
                  </a:lnTo>
                  <a:lnTo>
                    <a:pt x="60" y="68"/>
                  </a:lnTo>
                  <a:lnTo>
                    <a:pt x="66" y="76"/>
                  </a:lnTo>
                  <a:lnTo>
                    <a:pt x="74" y="86"/>
                  </a:lnTo>
                  <a:lnTo>
                    <a:pt x="78" y="98"/>
                  </a:lnTo>
                  <a:lnTo>
                    <a:pt x="80" y="110"/>
                  </a:lnTo>
                  <a:lnTo>
                    <a:pt x="78" y="136"/>
                  </a:lnTo>
                  <a:lnTo>
                    <a:pt x="72" y="162"/>
                  </a:lnTo>
                  <a:lnTo>
                    <a:pt x="68" y="188"/>
                  </a:lnTo>
                  <a:lnTo>
                    <a:pt x="66" y="218"/>
                  </a:lnTo>
                  <a:lnTo>
                    <a:pt x="68" y="224"/>
                  </a:lnTo>
                  <a:lnTo>
                    <a:pt x="70" y="230"/>
                  </a:lnTo>
                  <a:lnTo>
                    <a:pt x="76" y="236"/>
                  </a:lnTo>
                  <a:lnTo>
                    <a:pt x="80" y="238"/>
                  </a:lnTo>
                  <a:lnTo>
                    <a:pt x="64" y="244"/>
                  </a:lnTo>
                  <a:lnTo>
                    <a:pt x="56" y="246"/>
                  </a:lnTo>
                  <a:lnTo>
                    <a:pt x="48" y="248"/>
                  </a:lnTo>
                  <a:lnTo>
                    <a:pt x="44" y="246"/>
                  </a:lnTo>
                  <a:lnTo>
                    <a:pt x="38" y="244"/>
                  </a:lnTo>
                  <a:lnTo>
                    <a:pt x="30" y="232"/>
                  </a:lnTo>
                  <a:lnTo>
                    <a:pt x="22" y="220"/>
                  </a:lnTo>
                  <a:lnTo>
                    <a:pt x="20" y="214"/>
                  </a:lnTo>
                  <a:lnTo>
                    <a:pt x="20" y="208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4" y="192"/>
                  </a:lnTo>
                  <a:lnTo>
                    <a:pt x="26" y="188"/>
                  </a:lnTo>
                  <a:lnTo>
                    <a:pt x="26" y="178"/>
                  </a:lnTo>
                  <a:lnTo>
                    <a:pt x="28" y="158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28" y="128"/>
                  </a:lnTo>
                  <a:lnTo>
                    <a:pt x="24" y="124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20" y="108"/>
                  </a:lnTo>
                  <a:lnTo>
                    <a:pt x="22" y="102"/>
                  </a:lnTo>
                  <a:lnTo>
                    <a:pt x="24" y="96"/>
                  </a:lnTo>
                  <a:lnTo>
                    <a:pt x="26" y="92"/>
                  </a:lnTo>
                  <a:lnTo>
                    <a:pt x="24" y="86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4" y="48"/>
                  </a:lnTo>
                  <a:lnTo>
                    <a:pt x="12" y="42"/>
                  </a:lnTo>
                  <a:lnTo>
                    <a:pt x="8" y="3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4" y="1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0" name="Freeform 179"/>
            <p:cNvSpPr>
              <a:spLocks/>
            </p:cNvSpPr>
            <p:nvPr/>
          </p:nvSpPr>
          <p:spPr bwMode="auto">
            <a:xfrm>
              <a:off x="4356100" y="3113087"/>
              <a:ext cx="327025" cy="434975"/>
            </a:xfrm>
            <a:custGeom>
              <a:avLst/>
              <a:gdLst>
                <a:gd name="T0" fmla="*/ 2147483647 w 206"/>
                <a:gd name="T1" fmla="*/ 2147483647 h 310"/>
                <a:gd name="T2" fmla="*/ 2147483647 w 206"/>
                <a:gd name="T3" fmla="*/ 2147483647 h 310"/>
                <a:gd name="T4" fmla="*/ 2147483647 w 206"/>
                <a:gd name="T5" fmla="*/ 2147483647 h 310"/>
                <a:gd name="T6" fmla="*/ 2147483647 w 206"/>
                <a:gd name="T7" fmla="*/ 2147483647 h 310"/>
                <a:gd name="T8" fmla="*/ 2147483647 w 206"/>
                <a:gd name="T9" fmla="*/ 0 h 310"/>
                <a:gd name="T10" fmla="*/ 2147483647 w 206"/>
                <a:gd name="T11" fmla="*/ 2147483647 h 310"/>
                <a:gd name="T12" fmla="*/ 2147483647 w 206"/>
                <a:gd name="T13" fmla="*/ 2147483647 h 310"/>
                <a:gd name="T14" fmla="*/ 2147483647 w 206"/>
                <a:gd name="T15" fmla="*/ 2147483647 h 310"/>
                <a:gd name="T16" fmla="*/ 2147483647 w 206"/>
                <a:gd name="T17" fmla="*/ 2147483647 h 310"/>
                <a:gd name="T18" fmla="*/ 2147483647 w 206"/>
                <a:gd name="T19" fmla="*/ 2147483647 h 310"/>
                <a:gd name="T20" fmla="*/ 2147483647 w 206"/>
                <a:gd name="T21" fmla="*/ 2147483647 h 310"/>
                <a:gd name="T22" fmla="*/ 2147483647 w 206"/>
                <a:gd name="T23" fmla="*/ 2147483647 h 310"/>
                <a:gd name="T24" fmla="*/ 2147483647 w 206"/>
                <a:gd name="T25" fmla="*/ 2147483647 h 310"/>
                <a:gd name="T26" fmla="*/ 2147483647 w 206"/>
                <a:gd name="T27" fmla="*/ 2147483647 h 310"/>
                <a:gd name="T28" fmla="*/ 2147483647 w 206"/>
                <a:gd name="T29" fmla="*/ 2147483647 h 310"/>
                <a:gd name="T30" fmla="*/ 0 w 206"/>
                <a:gd name="T31" fmla="*/ 2147483647 h 310"/>
                <a:gd name="T32" fmla="*/ 2147483647 w 206"/>
                <a:gd name="T33" fmla="*/ 2147483647 h 310"/>
                <a:gd name="T34" fmla="*/ 2147483647 w 206"/>
                <a:gd name="T35" fmla="*/ 2147483647 h 310"/>
                <a:gd name="T36" fmla="*/ 2147483647 w 206"/>
                <a:gd name="T37" fmla="*/ 2147483647 h 310"/>
                <a:gd name="T38" fmla="*/ 2147483647 w 206"/>
                <a:gd name="T39" fmla="*/ 2147483647 h 310"/>
                <a:gd name="T40" fmla="*/ 2147483647 w 206"/>
                <a:gd name="T41" fmla="*/ 2147483647 h 310"/>
                <a:gd name="T42" fmla="*/ 2147483647 w 206"/>
                <a:gd name="T43" fmla="*/ 2147483647 h 310"/>
                <a:gd name="T44" fmla="*/ 2147483647 w 206"/>
                <a:gd name="T45" fmla="*/ 2147483647 h 310"/>
                <a:gd name="T46" fmla="*/ 2147483647 w 206"/>
                <a:gd name="T47" fmla="*/ 2147483647 h 310"/>
                <a:gd name="T48" fmla="*/ 2147483647 w 206"/>
                <a:gd name="T49" fmla="*/ 2147483647 h 310"/>
                <a:gd name="T50" fmla="*/ 2147483647 w 206"/>
                <a:gd name="T51" fmla="*/ 2147483647 h 310"/>
                <a:gd name="T52" fmla="*/ 2147483647 w 206"/>
                <a:gd name="T53" fmla="*/ 2147483647 h 310"/>
                <a:gd name="T54" fmla="*/ 2147483647 w 206"/>
                <a:gd name="T55" fmla="*/ 2147483647 h 310"/>
                <a:gd name="T56" fmla="*/ 2147483647 w 206"/>
                <a:gd name="T57" fmla="*/ 2147483647 h 310"/>
                <a:gd name="T58" fmla="*/ 2147483647 w 206"/>
                <a:gd name="T59" fmla="*/ 2147483647 h 310"/>
                <a:gd name="T60" fmla="*/ 2147483647 w 206"/>
                <a:gd name="T61" fmla="*/ 2147483647 h 310"/>
                <a:gd name="T62" fmla="*/ 2147483647 w 206"/>
                <a:gd name="T63" fmla="*/ 2147483647 h 310"/>
                <a:gd name="T64" fmla="*/ 2147483647 w 206"/>
                <a:gd name="T65" fmla="*/ 2147483647 h 310"/>
                <a:gd name="T66" fmla="*/ 2147483647 w 206"/>
                <a:gd name="T67" fmla="*/ 2147483647 h 310"/>
                <a:gd name="T68" fmla="*/ 2147483647 w 206"/>
                <a:gd name="T69" fmla="*/ 2147483647 h 310"/>
                <a:gd name="T70" fmla="*/ 2147483647 w 206"/>
                <a:gd name="T71" fmla="*/ 2147483647 h 310"/>
                <a:gd name="T72" fmla="*/ 2147483647 w 206"/>
                <a:gd name="T73" fmla="*/ 2147483647 h 310"/>
                <a:gd name="T74" fmla="*/ 2147483647 w 206"/>
                <a:gd name="T75" fmla="*/ 2147483647 h 310"/>
                <a:gd name="T76" fmla="*/ 2147483647 w 206"/>
                <a:gd name="T77" fmla="*/ 2147483647 h 310"/>
                <a:gd name="T78" fmla="*/ 2147483647 w 206"/>
                <a:gd name="T79" fmla="*/ 2147483647 h 310"/>
                <a:gd name="T80" fmla="*/ 2147483647 w 206"/>
                <a:gd name="T81" fmla="*/ 2147483647 h 310"/>
                <a:gd name="T82" fmla="*/ 2147483647 w 206"/>
                <a:gd name="T83" fmla="*/ 2147483647 h 310"/>
                <a:gd name="T84" fmla="*/ 2147483647 w 206"/>
                <a:gd name="T85" fmla="*/ 2147483647 h 310"/>
                <a:gd name="T86" fmla="*/ 2147483647 w 206"/>
                <a:gd name="T87" fmla="*/ 2147483647 h 310"/>
                <a:gd name="T88" fmla="*/ 2147483647 w 206"/>
                <a:gd name="T89" fmla="*/ 2147483647 h 310"/>
                <a:gd name="T90" fmla="*/ 2147483647 w 206"/>
                <a:gd name="T91" fmla="*/ 2147483647 h 310"/>
                <a:gd name="T92" fmla="*/ 2147483647 w 206"/>
                <a:gd name="T93" fmla="*/ 2147483647 h 310"/>
                <a:gd name="T94" fmla="*/ 2147483647 w 206"/>
                <a:gd name="T95" fmla="*/ 2147483647 h 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6"/>
                <a:gd name="T145" fmla="*/ 0 h 310"/>
                <a:gd name="T146" fmla="*/ 206 w 206"/>
                <a:gd name="T147" fmla="*/ 310 h 3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6" h="310">
                  <a:moveTo>
                    <a:pt x="162" y="8"/>
                  </a:moveTo>
                  <a:lnTo>
                    <a:pt x="156" y="6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38" y="12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8" y="6"/>
                  </a:lnTo>
                  <a:lnTo>
                    <a:pt x="24" y="12"/>
                  </a:lnTo>
                  <a:lnTo>
                    <a:pt x="22" y="22"/>
                  </a:lnTo>
                  <a:lnTo>
                    <a:pt x="22" y="62"/>
                  </a:lnTo>
                  <a:lnTo>
                    <a:pt x="24" y="78"/>
                  </a:lnTo>
                  <a:lnTo>
                    <a:pt x="30" y="92"/>
                  </a:lnTo>
                  <a:lnTo>
                    <a:pt x="34" y="106"/>
                  </a:lnTo>
                  <a:lnTo>
                    <a:pt x="36" y="120"/>
                  </a:lnTo>
                  <a:lnTo>
                    <a:pt x="34" y="128"/>
                  </a:lnTo>
                  <a:lnTo>
                    <a:pt x="32" y="134"/>
                  </a:lnTo>
                  <a:lnTo>
                    <a:pt x="26" y="146"/>
                  </a:lnTo>
                  <a:lnTo>
                    <a:pt x="20" y="158"/>
                  </a:lnTo>
                  <a:lnTo>
                    <a:pt x="16" y="170"/>
                  </a:lnTo>
                  <a:lnTo>
                    <a:pt x="16" y="178"/>
                  </a:lnTo>
                  <a:lnTo>
                    <a:pt x="16" y="186"/>
                  </a:lnTo>
                  <a:lnTo>
                    <a:pt x="16" y="194"/>
                  </a:lnTo>
                  <a:lnTo>
                    <a:pt x="14" y="202"/>
                  </a:lnTo>
                  <a:lnTo>
                    <a:pt x="10" y="206"/>
                  </a:lnTo>
                  <a:lnTo>
                    <a:pt x="4" y="210"/>
                  </a:lnTo>
                  <a:lnTo>
                    <a:pt x="0" y="216"/>
                  </a:lnTo>
                  <a:lnTo>
                    <a:pt x="0" y="226"/>
                  </a:lnTo>
                  <a:lnTo>
                    <a:pt x="0" y="234"/>
                  </a:lnTo>
                  <a:lnTo>
                    <a:pt x="2" y="242"/>
                  </a:lnTo>
                  <a:lnTo>
                    <a:pt x="8" y="252"/>
                  </a:lnTo>
                  <a:lnTo>
                    <a:pt x="14" y="262"/>
                  </a:lnTo>
                  <a:lnTo>
                    <a:pt x="22" y="272"/>
                  </a:lnTo>
                  <a:lnTo>
                    <a:pt x="20" y="282"/>
                  </a:lnTo>
                  <a:lnTo>
                    <a:pt x="22" y="288"/>
                  </a:lnTo>
                  <a:lnTo>
                    <a:pt x="22" y="294"/>
                  </a:lnTo>
                  <a:lnTo>
                    <a:pt x="38" y="304"/>
                  </a:lnTo>
                  <a:lnTo>
                    <a:pt x="58" y="310"/>
                  </a:lnTo>
                  <a:lnTo>
                    <a:pt x="64" y="310"/>
                  </a:lnTo>
                  <a:lnTo>
                    <a:pt x="70" y="308"/>
                  </a:lnTo>
                  <a:lnTo>
                    <a:pt x="80" y="302"/>
                  </a:lnTo>
                  <a:lnTo>
                    <a:pt x="90" y="294"/>
                  </a:lnTo>
                  <a:lnTo>
                    <a:pt x="102" y="290"/>
                  </a:lnTo>
                  <a:lnTo>
                    <a:pt x="112" y="288"/>
                  </a:lnTo>
                  <a:lnTo>
                    <a:pt x="118" y="288"/>
                  </a:lnTo>
                  <a:lnTo>
                    <a:pt x="126" y="288"/>
                  </a:lnTo>
                  <a:lnTo>
                    <a:pt x="132" y="286"/>
                  </a:lnTo>
                  <a:lnTo>
                    <a:pt x="140" y="280"/>
                  </a:lnTo>
                  <a:lnTo>
                    <a:pt x="146" y="274"/>
                  </a:lnTo>
                  <a:lnTo>
                    <a:pt x="152" y="268"/>
                  </a:lnTo>
                  <a:lnTo>
                    <a:pt x="162" y="264"/>
                  </a:lnTo>
                  <a:lnTo>
                    <a:pt x="170" y="262"/>
                  </a:lnTo>
                  <a:lnTo>
                    <a:pt x="176" y="262"/>
                  </a:lnTo>
                  <a:lnTo>
                    <a:pt x="188" y="262"/>
                  </a:lnTo>
                  <a:lnTo>
                    <a:pt x="192" y="262"/>
                  </a:lnTo>
                  <a:lnTo>
                    <a:pt x="198" y="260"/>
                  </a:lnTo>
                  <a:lnTo>
                    <a:pt x="202" y="256"/>
                  </a:lnTo>
                  <a:lnTo>
                    <a:pt x="206" y="250"/>
                  </a:lnTo>
                  <a:lnTo>
                    <a:pt x="202" y="248"/>
                  </a:lnTo>
                  <a:lnTo>
                    <a:pt x="196" y="246"/>
                  </a:lnTo>
                  <a:lnTo>
                    <a:pt x="188" y="234"/>
                  </a:lnTo>
                  <a:lnTo>
                    <a:pt x="180" y="222"/>
                  </a:lnTo>
                  <a:lnTo>
                    <a:pt x="178" y="216"/>
                  </a:lnTo>
                  <a:lnTo>
                    <a:pt x="178" y="210"/>
                  </a:lnTo>
                  <a:lnTo>
                    <a:pt x="178" y="204"/>
                  </a:lnTo>
                  <a:lnTo>
                    <a:pt x="180" y="198"/>
                  </a:lnTo>
                  <a:lnTo>
                    <a:pt x="182" y="194"/>
                  </a:lnTo>
                  <a:lnTo>
                    <a:pt x="184" y="190"/>
                  </a:lnTo>
                  <a:lnTo>
                    <a:pt x="184" y="180"/>
                  </a:lnTo>
                  <a:lnTo>
                    <a:pt x="186" y="160"/>
                  </a:lnTo>
                  <a:lnTo>
                    <a:pt x="188" y="138"/>
                  </a:lnTo>
                  <a:lnTo>
                    <a:pt x="188" y="134"/>
                  </a:lnTo>
                  <a:lnTo>
                    <a:pt x="186" y="130"/>
                  </a:lnTo>
                  <a:lnTo>
                    <a:pt x="182" y="126"/>
                  </a:lnTo>
                  <a:lnTo>
                    <a:pt x="178" y="122"/>
                  </a:lnTo>
                  <a:lnTo>
                    <a:pt x="176" y="120"/>
                  </a:lnTo>
                  <a:lnTo>
                    <a:pt x="176" y="116"/>
                  </a:lnTo>
                  <a:lnTo>
                    <a:pt x="178" y="110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4" y="94"/>
                  </a:lnTo>
                  <a:lnTo>
                    <a:pt x="182" y="88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2" y="70"/>
                  </a:lnTo>
                  <a:lnTo>
                    <a:pt x="172" y="50"/>
                  </a:lnTo>
                  <a:lnTo>
                    <a:pt x="170" y="44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8" y="24"/>
                  </a:lnTo>
                  <a:lnTo>
                    <a:pt x="158" y="18"/>
                  </a:lnTo>
                  <a:lnTo>
                    <a:pt x="160" y="6"/>
                  </a:lnTo>
                  <a:lnTo>
                    <a:pt x="162" y="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1" name="Freeform 180"/>
            <p:cNvSpPr>
              <a:spLocks/>
            </p:cNvSpPr>
            <p:nvPr/>
          </p:nvSpPr>
          <p:spPr bwMode="auto">
            <a:xfrm>
              <a:off x="3910012" y="3090862"/>
              <a:ext cx="533400" cy="533400"/>
            </a:xfrm>
            <a:custGeom>
              <a:avLst/>
              <a:gdLst>
                <a:gd name="T0" fmla="*/ 2147483647 w 298"/>
                <a:gd name="T1" fmla="*/ 2147483647 h 310"/>
                <a:gd name="T2" fmla="*/ 2147483647 w 298"/>
                <a:gd name="T3" fmla="*/ 2147483647 h 310"/>
                <a:gd name="T4" fmla="*/ 2147483647 w 298"/>
                <a:gd name="T5" fmla="*/ 2147483647 h 310"/>
                <a:gd name="T6" fmla="*/ 2147483647 w 298"/>
                <a:gd name="T7" fmla="*/ 2147483647 h 310"/>
                <a:gd name="T8" fmla="*/ 2147483647 w 298"/>
                <a:gd name="T9" fmla="*/ 2147483647 h 310"/>
                <a:gd name="T10" fmla="*/ 2147483647 w 298"/>
                <a:gd name="T11" fmla="*/ 2147483647 h 310"/>
                <a:gd name="T12" fmla="*/ 2147483647 w 298"/>
                <a:gd name="T13" fmla="*/ 2147483647 h 310"/>
                <a:gd name="T14" fmla="*/ 2147483647 w 298"/>
                <a:gd name="T15" fmla="*/ 2147483647 h 310"/>
                <a:gd name="T16" fmla="*/ 2147483647 w 298"/>
                <a:gd name="T17" fmla="*/ 2147483647 h 310"/>
                <a:gd name="T18" fmla="*/ 2147483647 w 298"/>
                <a:gd name="T19" fmla="*/ 2147483647 h 310"/>
                <a:gd name="T20" fmla="*/ 2147483647 w 298"/>
                <a:gd name="T21" fmla="*/ 2147483647 h 310"/>
                <a:gd name="T22" fmla="*/ 2147483647 w 298"/>
                <a:gd name="T23" fmla="*/ 2147483647 h 310"/>
                <a:gd name="T24" fmla="*/ 2147483647 w 298"/>
                <a:gd name="T25" fmla="*/ 2147483647 h 310"/>
                <a:gd name="T26" fmla="*/ 2147483647 w 298"/>
                <a:gd name="T27" fmla="*/ 2147483647 h 310"/>
                <a:gd name="T28" fmla="*/ 2147483647 w 298"/>
                <a:gd name="T29" fmla="*/ 2147483647 h 310"/>
                <a:gd name="T30" fmla="*/ 2147483647 w 298"/>
                <a:gd name="T31" fmla="*/ 2147483647 h 310"/>
                <a:gd name="T32" fmla="*/ 2147483647 w 298"/>
                <a:gd name="T33" fmla="*/ 2147483647 h 310"/>
                <a:gd name="T34" fmla="*/ 0 w 298"/>
                <a:gd name="T35" fmla="*/ 2147483647 h 310"/>
                <a:gd name="T36" fmla="*/ 2147483647 w 298"/>
                <a:gd name="T37" fmla="*/ 2147483647 h 310"/>
                <a:gd name="T38" fmla="*/ 2147483647 w 298"/>
                <a:gd name="T39" fmla="*/ 2147483647 h 310"/>
                <a:gd name="T40" fmla="*/ 2147483647 w 298"/>
                <a:gd name="T41" fmla="*/ 2147483647 h 310"/>
                <a:gd name="T42" fmla="*/ 2147483647 w 298"/>
                <a:gd name="T43" fmla="*/ 2147483647 h 310"/>
                <a:gd name="T44" fmla="*/ 2147483647 w 298"/>
                <a:gd name="T45" fmla="*/ 2147483647 h 310"/>
                <a:gd name="T46" fmla="*/ 2147483647 w 298"/>
                <a:gd name="T47" fmla="*/ 2147483647 h 310"/>
                <a:gd name="T48" fmla="*/ 2147483647 w 298"/>
                <a:gd name="T49" fmla="*/ 2147483647 h 310"/>
                <a:gd name="T50" fmla="*/ 2147483647 w 298"/>
                <a:gd name="T51" fmla="*/ 2147483647 h 310"/>
                <a:gd name="T52" fmla="*/ 2147483647 w 298"/>
                <a:gd name="T53" fmla="*/ 2147483647 h 310"/>
                <a:gd name="T54" fmla="*/ 2147483647 w 298"/>
                <a:gd name="T55" fmla="*/ 2147483647 h 310"/>
                <a:gd name="T56" fmla="*/ 2147483647 w 298"/>
                <a:gd name="T57" fmla="*/ 2147483647 h 310"/>
                <a:gd name="T58" fmla="*/ 2147483647 w 298"/>
                <a:gd name="T59" fmla="*/ 2147483647 h 310"/>
                <a:gd name="T60" fmla="*/ 2147483647 w 298"/>
                <a:gd name="T61" fmla="*/ 2147483647 h 310"/>
                <a:gd name="T62" fmla="*/ 2147483647 w 298"/>
                <a:gd name="T63" fmla="*/ 2147483647 h 310"/>
                <a:gd name="T64" fmla="*/ 2147483647 w 298"/>
                <a:gd name="T65" fmla="*/ 2147483647 h 310"/>
                <a:gd name="T66" fmla="*/ 2147483647 w 298"/>
                <a:gd name="T67" fmla="*/ 2147483647 h 310"/>
                <a:gd name="T68" fmla="*/ 2147483647 w 298"/>
                <a:gd name="T69" fmla="*/ 0 h 310"/>
                <a:gd name="T70" fmla="*/ 2147483647 w 298"/>
                <a:gd name="T71" fmla="*/ 2147483647 h 310"/>
                <a:gd name="T72" fmla="*/ 2147483647 w 298"/>
                <a:gd name="T73" fmla="*/ 2147483647 h 310"/>
                <a:gd name="T74" fmla="*/ 2147483647 w 298"/>
                <a:gd name="T75" fmla="*/ 2147483647 h 310"/>
                <a:gd name="T76" fmla="*/ 2147483647 w 298"/>
                <a:gd name="T77" fmla="*/ 2147483647 h 310"/>
                <a:gd name="T78" fmla="*/ 2147483647 w 298"/>
                <a:gd name="T79" fmla="*/ 2147483647 h 310"/>
                <a:gd name="T80" fmla="*/ 2147483647 w 298"/>
                <a:gd name="T81" fmla="*/ 2147483647 h 310"/>
                <a:gd name="T82" fmla="*/ 2147483647 w 298"/>
                <a:gd name="T83" fmla="*/ 2147483647 h 310"/>
                <a:gd name="T84" fmla="*/ 2147483647 w 298"/>
                <a:gd name="T85" fmla="*/ 2147483647 h 310"/>
                <a:gd name="T86" fmla="*/ 2147483647 w 298"/>
                <a:gd name="T87" fmla="*/ 2147483647 h 3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8"/>
                <a:gd name="T133" fmla="*/ 0 h 310"/>
                <a:gd name="T134" fmla="*/ 298 w 298"/>
                <a:gd name="T135" fmla="*/ 310 h 3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8" h="310">
                  <a:moveTo>
                    <a:pt x="284" y="46"/>
                  </a:moveTo>
                  <a:lnTo>
                    <a:pt x="286" y="62"/>
                  </a:lnTo>
                  <a:lnTo>
                    <a:pt x="292" y="76"/>
                  </a:lnTo>
                  <a:lnTo>
                    <a:pt x="296" y="90"/>
                  </a:lnTo>
                  <a:lnTo>
                    <a:pt x="298" y="104"/>
                  </a:lnTo>
                  <a:lnTo>
                    <a:pt x="296" y="112"/>
                  </a:lnTo>
                  <a:lnTo>
                    <a:pt x="294" y="118"/>
                  </a:lnTo>
                  <a:lnTo>
                    <a:pt x="288" y="130"/>
                  </a:lnTo>
                  <a:lnTo>
                    <a:pt x="282" y="142"/>
                  </a:lnTo>
                  <a:lnTo>
                    <a:pt x="278" y="154"/>
                  </a:lnTo>
                  <a:lnTo>
                    <a:pt x="278" y="162"/>
                  </a:lnTo>
                  <a:lnTo>
                    <a:pt x="278" y="170"/>
                  </a:lnTo>
                  <a:lnTo>
                    <a:pt x="278" y="178"/>
                  </a:lnTo>
                  <a:lnTo>
                    <a:pt x="276" y="186"/>
                  </a:lnTo>
                  <a:lnTo>
                    <a:pt x="272" y="190"/>
                  </a:lnTo>
                  <a:lnTo>
                    <a:pt x="266" y="194"/>
                  </a:lnTo>
                  <a:lnTo>
                    <a:pt x="262" y="200"/>
                  </a:lnTo>
                  <a:lnTo>
                    <a:pt x="262" y="210"/>
                  </a:lnTo>
                  <a:lnTo>
                    <a:pt x="262" y="218"/>
                  </a:lnTo>
                  <a:lnTo>
                    <a:pt x="264" y="226"/>
                  </a:lnTo>
                  <a:lnTo>
                    <a:pt x="270" y="236"/>
                  </a:lnTo>
                  <a:lnTo>
                    <a:pt x="276" y="24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2"/>
                  </a:lnTo>
                  <a:lnTo>
                    <a:pt x="284" y="278"/>
                  </a:lnTo>
                  <a:lnTo>
                    <a:pt x="274" y="278"/>
                  </a:lnTo>
                  <a:lnTo>
                    <a:pt x="248" y="276"/>
                  </a:lnTo>
                  <a:lnTo>
                    <a:pt x="232" y="274"/>
                  </a:lnTo>
                  <a:lnTo>
                    <a:pt x="218" y="274"/>
                  </a:lnTo>
                  <a:lnTo>
                    <a:pt x="172" y="274"/>
                  </a:lnTo>
                  <a:lnTo>
                    <a:pt x="154" y="274"/>
                  </a:lnTo>
                  <a:lnTo>
                    <a:pt x="136" y="276"/>
                  </a:lnTo>
                  <a:lnTo>
                    <a:pt x="122" y="280"/>
                  </a:lnTo>
                  <a:lnTo>
                    <a:pt x="106" y="284"/>
                  </a:lnTo>
                  <a:lnTo>
                    <a:pt x="92" y="290"/>
                  </a:lnTo>
                  <a:lnTo>
                    <a:pt x="78" y="300"/>
                  </a:lnTo>
                  <a:lnTo>
                    <a:pt x="64" y="306"/>
                  </a:lnTo>
                  <a:lnTo>
                    <a:pt x="56" y="308"/>
                  </a:lnTo>
                  <a:lnTo>
                    <a:pt x="50" y="310"/>
                  </a:lnTo>
                  <a:lnTo>
                    <a:pt x="46" y="306"/>
                  </a:lnTo>
                  <a:lnTo>
                    <a:pt x="44" y="300"/>
                  </a:lnTo>
                  <a:lnTo>
                    <a:pt x="44" y="286"/>
                  </a:lnTo>
                  <a:lnTo>
                    <a:pt x="44" y="278"/>
                  </a:lnTo>
                  <a:lnTo>
                    <a:pt x="48" y="272"/>
                  </a:lnTo>
                  <a:lnTo>
                    <a:pt x="52" y="260"/>
                  </a:lnTo>
                  <a:lnTo>
                    <a:pt x="52" y="244"/>
                  </a:lnTo>
                  <a:lnTo>
                    <a:pt x="46" y="240"/>
                  </a:lnTo>
                  <a:lnTo>
                    <a:pt x="42" y="236"/>
                  </a:lnTo>
                  <a:lnTo>
                    <a:pt x="40" y="230"/>
                  </a:lnTo>
                  <a:lnTo>
                    <a:pt x="34" y="224"/>
                  </a:lnTo>
                  <a:lnTo>
                    <a:pt x="26" y="220"/>
                  </a:lnTo>
                  <a:lnTo>
                    <a:pt x="18" y="218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2" y="204"/>
                  </a:lnTo>
                  <a:lnTo>
                    <a:pt x="4" y="198"/>
                  </a:lnTo>
                  <a:lnTo>
                    <a:pt x="8" y="192"/>
                  </a:lnTo>
                  <a:lnTo>
                    <a:pt x="12" y="184"/>
                  </a:lnTo>
                  <a:lnTo>
                    <a:pt x="14" y="178"/>
                  </a:lnTo>
                  <a:lnTo>
                    <a:pt x="14" y="170"/>
                  </a:lnTo>
                  <a:lnTo>
                    <a:pt x="12" y="162"/>
                  </a:lnTo>
                  <a:lnTo>
                    <a:pt x="10" y="148"/>
                  </a:lnTo>
                  <a:lnTo>
                    <a:pt x="18" y="144"/>
                  </a:lnTo>
                  <a:lnTo>
                    <a:pt x="26" y="140"/>
                  </a:lnTo>
                  <a:lnTo>
                    <a:pt x="30" y="132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4" y="118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6"/>
                  </a:lnTo>
                  <a:lnTo>
                    <a:pt x="26" y="102"/>
                  </a:lnTo>
                  <a:lnTo>
                    <a:pt x="30" y="100"/>
                  </a:lnTo>
                  <a:lnTo>
                    <a:pt x="32" y="100"/>
                  </a:lnTo>
                  <a:lnTo>
                    <a:pt x="38" y="102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50" y="104"/>
                  </a:lnTo>
                  <a:lnTo>
                    <a:pt x="42" y="94"/>
                  </a:lnTo>
                  <a:lnTo>
                    <a:pt x="40" y="88"/>
                  </a:lnTo>
                  <a:lnTo>
                    <a:pt x="38" y="82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6" y="60"/>
                  </a:lnTo>
                  <a:lnTo>
                    <a:pt x="34" y="54"/>
                  </a:lnTo>
                  <a:lnTo>
                    <a:pt x="32" y="46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58" y="12"/>
                  </a:lnTo>
                  <a:lnTo>
                    <a:pt x="64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8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6" y="18"/>
                  </a:lnTo>
                  <a:lnTo>
                    <a:pt x="100" y="12"/>
                  </a:lnTo>
                  <a:lnTo>
                    <a:pt x="104" y="6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130" y="18"/>
                  </a:lnTo>
                  <a:lnTo>
                    <a:pt x="132" y="20"/>
                  </a:lnTo>
                  <a:lnTo>
                    <a:pt x="136" y="22"/>
                  </a:lnTo>
                  <a:lnTo>
                    <a:pt x="142" y="20"/>
                  </a:lnTo>
                  <a:lnTo>
                    <a:pt x="150" y="16"/>
                  </a:lnTo>
                  <a:lnTo>
                    <a:pt x="156" y="12"/>
                  </a:lnTo>
                  <a:lnTo>
                    <a:pt x="164" y="10"/>
                  </a:lnTo>
                  <a:lnTo>
                    <a:pt x="172" y="12"/>
                  </a:lnTo>
                  <a:lnTo>
                    <a:pt x="178" y="16"/>
                  </a:lnTo>
                  <a:lnTo>
                    <a:pt x="184" y="22"/>
                  </a:lnTo>
                  <a:lnTo>
                    <a:pt x="188" y="28"/>
                  </a:lnTo>
                  <a:lnTo>
                    <a:pt x="192" y="34"/>
                  </a:lnTo>
                  <a:lnTo>
                    <a:pt x="196" y="40"/>
                  </a:lnTo>
                  <a:lnTo>
                    <a:pt x="204" y="44"/>
                  </a:lnTo>
                  <a:lnTo>
                    <a:pt x="212" y="44"/>
                  </a:lnTo>
                  <a:lnTo>
                    <a:pt x="224" y="44"/>
                  </a:lnTo>
                  <a:lnTo>
                    <a:pt x="232" y="40"/>
                  </a:lnTo>
                  <a:lnTo>
                    <a:pt x="240" y="36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64" y="38"/>
                  </a:lnTo>
                  <a:lnTo>
                    <a:pt x="272" y="44"/>
                  </a:lnTo>
                  <a:lnTo>
                    <a:pt x="280" y="54"/>
                  </a:lnTo>
                  <a:lnTo>
                    <a:pt x="286" y="60"/>
                  </a:lnTo>
                  <a:lnTo>
                    <a:pt x="284" y="46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2" name="Freeform 181"/>
            <p:cNvSpPr>
              <a:spLocks/>
            </p:cNvSpPr>
            <p:nvPr/>
          </p:nvSpPr>
          <p:spPr bwMode="auto">
            <a:xfrm>
              <a:off x="3740150" y="3294062"/>
              <a:ext cx="282575" cy="336550"/>
            </a:xfrm>
            <a:custGeom>
              <a:avLst/>
              <a:gdLst>
                <a:gd name="T0" fmla="*/ 2147483647 w 178"/>
                <a:gd name="T1" fmla="*/ 2147483647 h 212"/>
                <a:gd name="T2" fmla="*/ 2147483647 w 178"/>
                <a:gd name="T3" fmla="*/ 2147483647 h 212"/>
                <a:gd name="T4" fmla="*/ 2147483647 w 178"/>
                <a:gd name="T5" fmla="*/ 2147483647 h 212"/>
                <a:gd name="T6" fmla="*/ 2147483647 w 178"/>
                <a:gd name="T7" fmla="*/ 2147483647 h 212"/>
                <a:gd name="T8" fmla="*/ 2147483647 w 178"/>
                <a:gd name="T9" fmla="*/ 2147483647 h 212"/>
                <a:gd name="T10" fmla="*/ 2147483647 w 178"/>
                <a:gd name="T11" fmla="*/ 2147483647 h 212"/>
                <a:gd name="T12" fmla="*/ 2147483647 w 178"/>
                <a:gd name="T13" fmla="*/ 2147483647 h 212"/>
                <a:gd name="T14" fmla="*/ 2147483647 w 178"/>
                <a:gd name="T15" fmla="*/ 2147483647 h 212"/>
                <a:gd name="T16" fmla="*/ 2147483647 w 178"/>
                <a:gd name="T17" fmla="*/ 2147483647 h 212"/>
                <a:gd name="T18" fmla="*/ 2147483647 w 178"/>
                <a:gd name="T19" fmla="*/ 2147483647 h 212"/>
                <a:gd name="T20" fmla="*/ 2147483647 w 178"/>
                <a:gd name="T21" fmla="*/ 0 h 212"/>
                <a:gd name="T22" fmla="*/ 2147483647 w 178"/>
                <a:gd name="T23" fmla="*/ 2147483647 h 212"/>
                <a:gd name="T24" fmla="*/ 2147483647 w 178"/>
                <a:gd name="T25" fmla="*/ 2147483647 h 212"/>
                <a:gd name="T26" fmla="*/ 2147483647 w 178"/>
                <a:gd name="T27" fmla="*/ 2147483647 h 212"/>
                <a:gd name="T28" fmla="*/ 2147483647 w 178"/>
                <a:gd name="T29" fmla="*/ 2147483647 h 212"/>
                <a:gd name="T30" fmla="*/ 2147483647 w 178"/>
                <a:gd name="T31" fmla="*/ 2147483647 h 212"/>
                <a:gd name="T32" fmla="*/ 2147483647 w 178"/>
                <a:gd name="T33" fmla="*/ 2147483647 h 212"/>
                <a:gd name="T34" fmla="*/ 2147483647 w 178"/>
                <a:gd name="T35" fmla="*/ 2147483647 h 212"/>
                <a:gd name="T36" fmla="*/ 2147483647 w 178"/>
                <a:gd name="T37" fmla="*/ 2147483647 h 212"/>
                <a:gd name="T38" fmla="*/ 2147483647 w 178"/>
                <a:gd name="T39" fmla="*/ 2147483647 h 212"/>
                <a:gd name="T40" fmla="*/ 2147483647 w 178"/>
                <a:gd name="T41" fmla="*/ 2147483647 h 212"/>
                <a:gd name="T42" fmla="*/ 2147483647 w 178"/>
                <a:gd name="T43" fmla="*/ 2147483647 h 212"/>
                <a:gd name="T44" fmla="*/ 2147483647 w 178"/>
                <a:gd name="T45" fmla="*/ 2147483647 h 212"/>
                <a:gd name="T46" fmla="*/ 2147483647 w 178"/>
                <a:gd name="T47" fmla="*/ 2147483647 h 212"/>
                <a:gd name="T48" fmla="*/ 2147483647 w 178"/>
                <a:gd name="T49" fmla="*/ 2147483647 h 212"/>
                <a:gd name="T50" fmla="*/ 2147483647 w 178"/>
                <a:gd name="T51" fmla="*/ 2147483647 h 212"/>
                <a:gd name="T52" fmla="*/ 2147483647 w 178"/>
                <a:gd name="T53" fmla="*/ 2147483647 h 212"/>
                <a:gd name="T54" fmla="*/ 2147483647 w 178"/>
                <a:gd name="T55" fmla="*/ 2147483647 h 212"/>
                <a:gd name="T56" fmla="*/ 2147483647 w 178"/>
                <a:gd name="T57" fmla="*/ 2147483647 h 212"/>
                <a:gd name="T58" fmla="*/ 2147483647 w 178"/>
                <a:gd name="T59" fmla="*/ 2147483647 h 212"/>
                <a:gd name="T60" fmla="*/ 2147483647 w 178"/>
                <a:gd name="T61" fmla="*/ 2147483647 h 212"/>
                <a:gd name="T62" fmla="*/ 2147483647 w 178"/>
                <a:gd name="T63" fmla="*/ 2147483647 h 212"/>
                <a:gd name="T64" fmla="*/ 2147483647 w 178"/>
                <a:gd name="T65" fmla="*/ 2147483647 h 212"/>
                <a:gd name="T66" fmla="*/ 2147483647 w 178"/>
                <a:gd name="T67" fmla="*/ 2147483647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212"/>
                <a:gd name="T104" fmla="*/ 178 w 178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212">
                  <a:moveTo>
                    <a:pt x="138" y="44"/>
                  </a:moveTo>
                  <a:lnTo>
                    <a:pt x="134" y="44"/>
                  </a:lnTo>
                  <a:lnTo>
                    <a:pt x="128" y="44"/>
                  </a:lnTo>
                  <a:lnTo>
                    <a:pt x="128" y="52"/>
                  </a:lnTo>
                  <a:lnTo>
                    <a:pt x="124" y="58"/>
                  </a:lnTo>
                  <a:lnTo>
                    <a:pt x="118" y="64"/>
                  </a:lnTo>
                  <a:lnTo>
                    <a:pt x="110" y="66"/>
                  </a:lnTo>
                  <a:lnTo>
                    <a:pt x="106" y="64"/>
                  </a:lnTo>
                  <a:lnTo>
                    <a:pt x="100" y="62"/>
                  </a:lnTo>
                  <a:lnTo>
                    <a:pt x="96" y="56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8" y="46"/>
                  </a:lnTo>
                  <a:lnTo>
                    <a:pt x="100" y="42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4"/>
                  </a:lnTo>
                  <a:lnTo>
                    <a:pt x="90" y="8"/>
                  </a:lnTo>
                  <a:lnTo>
                    <a:pt x="84" y="4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6" y="38"/>
                  </a:lnTo>
                  <a:lnTo>
                    <a:pt x="20" y="58"/>
                  </a:lnTo>
                  <a:lnTo>
                    <a:pt x="0" y="78"/>
                  </a:lnTo>
                  <a:lnTo>
                    <a:pt x="8" y="88"/>
                  </a:lnTo>
                  <a:lnTo>
                    <a:pt x="14" y="96"/>
                  </a:lnTo>
                  <a:lnTo>
                    <a:pt x="22" y="102"/>
                  </a:lnTo>
                  <a:lnTo>
                    <a:pt x="30" y="106"/>
                  </a:lnTo>
                  <a:lnTo>
                    <a:pt x="46" y="114"/>
                  </a:lnTo>
                  <a:lnTo>
                    <a:pt x="64" y="124"/>
                  </a:lnTo>
                  <a:lnTo>
                    <a:pt x="74" y="136"/>
                  </a:lnTo>
                  <a:lnTo>
                    <a:pt x="84" y="148"/>
                  </a:lnTo>
                  <a:lnTo>
                    <a:pt x="92" y="162"/>
                  </a:lnTo>
                  <a:lnTo>
                    <a:pt x="98" y="168"/>
                  </a:lnTo>
                  <a:lnTo>
                    <a:pt x="104" y="174"/>
                  </a:lnTo>
                  <a:lnTo>
                    <a:pt x="120" y="184"/>
                  </a:lnTo>
                  <a:lnTo>
                    <a:pt x="138" y="194"/>
                  </a:lnTo>
                  <a:lnTo>
                    <a:pt x="176" y="212"/>
                  </a:lnTo>
                  <a:lnTo>
                    <a:pt x="172" y="208"/>
                  </a:lnTo>
                  <a:lnTo>
                    <a:pt x="170" y="202"/>
                  </a:lnTo>
                  <a:lnTo>
                    <a:pt x="170" y="188"/>
                  </a:lnTo>
                  <a:lnTo>
                    <a:pt x="170" y="180"/>
                  </a:lnTo>
                  <a:lnTo>
                    <a:pt x="174" y="174"/>
                  </a:lnTo>
                  <a:lnTo>
                    <a:pt x="178" y="162"/>
                  </a:lnTo>
                  <a:lnTo>
                    <a:pt x="178" y="146"/>
                  </a:lnTo>
                  <a:lnTo>
                    <a:pt x="172" y="142"/>
                  </a:lnTo>
                  <a:lnTo>
                    <a:pt x="168" y="138"/>
                  </a:lnTo>
                  <a:lnTo>
                    <a:pt x="166" y="132"/>
                  </a:lnTo>
                  <a:lnTo>
                    <a:pt x="160" y="126"/>
                  </a:lnTo>
                  <a:lnTo>
                    <a:pt x="152" y="122"/>
                  </a:lnTo>
                  <a:lnTo>
                    <a:pt x="144" y="120"/>
                  </a:lnTo>
                  <a:lnTo>
                    <a:pt x="126" y="116"/>
                  </a:lnTo>
                  <a:lnTo>
                    <a:pt x="128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4" y="94"/>
                  </a:lnTo>
                  <a:lnTo>
                    <a:pt x="138" y="86"/>
                  </a:lnTo>
                  <a:lnTo>
                    <a:pt x="140" y="80"/>
                  </a:lnTo>
                  <a:lnTo>
                    <a:pt x="140" y="72"/>
                  </a:lnTo>
                  <a:lnTo>
                    <a:pt x="138" y="64"/>
                  </a:lnTo>
                  <a:lnTo>
                    <a:pt x="136" y="50"/>
                  </a:lnTo>
                  <a:lnTo>
                    <a:pt x="138" y="4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3" name="Freeform 182"/>
            <p:cNvSpPr>
              <a:spLocks/>
            </p:cNvSpPr>
            <p:nvPr/>
          </p:nvSpPr>
          <p:spPr bwMode="auto">
            <a:xfrm>
              <a:off x="3619500" y="3173412"/>
              <a:ext cx="212725" cy="244475"/>
            </a:xfrm>
            <a:custGeom>
              <a:avLst/>
              <a:gdLst>
                <a:gd name="T0" fmla="*/ 2147483647 w 134"/>
                <a:gd name="T1" fmla="*/ 2147483647 h 154"/>
                <a:gd name="T2" fmla="*/ 2147483647 w 134"/>
                <a:gd name="T3" fmla="*/ 2147483647 h 154"/>
                <a:gd name="T4" fmla="*/ 2147483647 w 134"/>
                <a:gd name="T5" fmla="*/ 2147483647 h 154"/>
                <a:gd name="T6" fmla="*/ 2147483647 w 134"/>
                <a:gd name="T7" fmla="*/ 2147483647 h 154"/>
                <a:gd name="T8" fmla="*/ 2147483647 w 134"/>
                <a:gd name="T9" fmla="*/ 2147483647 h 154"/>
                <a:gd name="T10" fmla="*/ 2147483647 w 134"/>
                <a:gd name="T11" fmla="*/ 2147483647 h 154"/>
                <a:gd name="T12" fmla="*/ 2147483647 w 134"/>
                <a:gd name="T13" fmla="*/ 2147483647 h 154"/>
                <a:gd name="T14" fmla="*/ 2147483647 w 134"/>
                <a:gd name="T15" fmla="*/ 2147483647 h 154"/>
                <a:gd name="T16" fmla="*/ 2147483647 w 134"/>
                <a:gd name="T17" fmla="*/ 2147483647 h 154"/>
                <a:gd name="T18" fmla="*/ 2147483647 w 134"/>
                <a:gd name="T19" fmla="*/ 2147483647 h 154"/>
                <a:gd name="T20" fmla="*/ 2147483647 w 134"/>
                <a:gd name="T21" fmla="*/ 2147483647 h 154"/>
                <a:gd name="T22" fmla="*/ 2147483647 w 134"/>
                <a:gd name="T23" fmla="*/ 2147483647 h 154"/>
                <a:gd name="T24" fmla="*/ 2147483647 w 134"/>
                <a:gd name="T25" fmla="*/ 2147483647 h 154"/>
                <a:gd name="T26" fmla="*/ 2147483647 w 134"/>
                <a:gd name="T27" fmla="*/ 2147483647 h 154"/>
                <a:gd name="T28" fmla="*/ 2147483647 w 134"/>
                <a:gd name="T29" fmla="*/ 2147483647 h 154"/>
                <a:gd name="T30" fmla="*/ 2147483647 w 134"/>
                <a:gd name="T31" fmla="*/ 2147483647 h 154"/>
                <a:gd name="T32" fmla="*/ 2147483647 w 134"/>
                <a:gd name="T33" fmla="*/ 2147483647 h 154"/>
                <a:gd name="T34" fmla="*/ 2147483647 w 134"/>
                <a:gd name="T35" fmla="*/ 2147483647 h 154"/>
                <a:gd name="T36" fmla="*/ 2147483647 w 134"/>
                <a:gd name="T37" fmla="*/ 2147483647 h 154"/>
                <a:gd name="T38" fmla="*/ 2147483647 w 134"/>
                <a:gd name="T39" fmla="*/ 2147483647 h 154"/>
                <a:gd name="T40" fmla="*/ 2147483647 w 134"/>
                <a:gd name="T41" fmla="*/ 2147483647 h 154"/>
                <a:gd name="T42" fmla="*/ 2147483647 w 134"/>
                <a:gd name="T43" fmla="*/ 2147483647 h 154"/>
                <a:gd name="T44" fmla="*/ 0 w 134"/>
                <a:gd name="T45" fmla="*/ 2147483647 h 154"/>
                <a:gd name="T46" fmla="*/ 0 w 134"/>
                <a:gd name="T47" fmla="*/ 2147483647 h 154"/>
                <a:gd name="T48" fmla="*/ 0 w 134"/>
                <a:gd name="T49" fmla="*/ 2147483647 h 154"/>
                <a:gd name="T50" fmla="*/ 2147483647 w 134"/>
                <a:gd name="T51" fmla="*/ 2147483647 h 154"/>
                <a:gd name="T52" fmla="*/ 2147483647 w 134"/>
                <a:gd name="T53" fmla="*/ 2147483647 h 154"/>
                <a:gd name="T54" fmla="*/ 2147483647 w 134"/>
                <a:gd name="T55" fmla="*/ 2147483647 h 154"/>
                <a:gd name="T56" fmla="*/ 2147483647 w 134"/>
                <a:gd name="T57" fmla="*/ 2147483647 h 154"/>
                <a:gd name="T58" fmla="*/ 2147483647 w 134"/>
                <a:gd name="T59" fmla="*/ 2147483647 h 154"/>
                <a:gd name="T60" fmla="*/ 2147483647 w 134"/>
                <a:gd name="T61" fmla="*/ 0 h 154"/>
                <a:gd name="T62" fmla="*/ 2147483647 w 134"/>
                <a:gd name="T63" fmla="*/ 0 h 154"/>
                <a:gd name="T64" fmla="*/ 2147483647 w 134"/>
                <a:gd name="T65" fmla="*/ 0 h 154"/>
                <a:gd name="T66" fmla="*/ 2147483647 w 134"/>
                <a:gd name="T67" fmla="*/ 0 h 154"/>
                <a:gd name="T68" fmla="*/ 2147483647 w 134"/>
                <a:gd name="T69" fmla="*/ 2147483647 h 154"/>
                <a:gd name="T70" fmla="*/ 2147483647 w 134"/>
                <a:gd name="T71" fmla="*/ 2147483647 h 154"/>
                <a:gd name="T72" fmla="*/ 2147483647 w 134"/>
                <a:gd name="T73" fmla="*/ 2147483647 h 154"/>
                <a:gd name="T74" fmla="*/ 2147483647 w 134"/>
                <a:gd name="T75" fmla="*/ 2147483647 h 154"/>
                <a:gd name="T76" fmla="*/ 2147483647 w 134"/>
                <a:gd name="T77" fmla="*/ 2147483647 h 154"/>
                <a:gd name="T78" fmla="*/ 2147483647 w 134"/>
                <a:gd name="T79" fmla="*/ 2147483647 h 154"/>
                <a:gd name="T80" fmla="*/ 2147483647 w 134"/>
                <a:gd name="T81" fmla="*/ 2147483647 h 154"/>
                <a:gd name="T82" fmla="*/ 2147483647 w 134"/>
                <a:gd name="T83" fmla="*/ 2147483647 h 154"/>
                <a:gd name="T84" fmla="*/ 2147483647 w 134"/>
                <a:gd name="T85" fmla="*/ 2147483647 h 154"/>
                <a:gd name="T86" fmla="*/ 2147483647 w 134"/>
                <a:gd name="T87" fmla="*/ 2147483647 h 154"/>
                <a:gd name="T88" fmla="*/ 2147483647 w 134"/>
                <a:gd name="T89" fmla="*/ 2147483647 h 154"/>
                <a:gd name="T90" fmla="*/ 2147483647 w 134"/>
                <a:gd name="T91" fmla="*/ 2147483647 h 154"/>
                <a:gd name="T92" fmla="*/ 2147483647 w 134"/>
                <a:gd name="T93" fmla="*/ 2147483647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154"/>
                <a:gd name="T143" fmla="*/ 134 w 134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154">
                  <a:moveTo>
                    <a:pt x="134" y="78"/>
                  </a:moveTo>
                  <a:lnTo>
                    <a:pt x="128" y="80"/>
                  </a:lnTo>
                  <a:lnTo>
                    <a:pt x="124" y="82"/>
                  </a:lnTo>
                  <a:lnTo>
                    <a:pt x="120" y="86"/>
                  </a:lnTo>
                  <a:lnTo>
                    <a:pt x="120" y="92"/>
                  </a:lnTo>
                  <a:lnTo>
                    <a:pt x="116" y="102"/>
                  </a:lnTo>
                  <a:lnTo>
                    <a:pt x="112" y="114"/>
                  </a:lnTo>
                  <a:lnTo>
                    <a:pt x="96" y="134"/>
                  </a:lnTo>
                  <a:lnTo>
                    <a:pt x="76" y="154"/>
                  </a:lnTo>
                  <a:lnTo>
                    <a:pt x="62" y="146"/>
                  </a:lnTo>
                  <a:lnTo>
                    <a:pt x="52" y="138"/>
                  </a:lnTo>
                  <a:lnTo>
                    <a:pt x="44" y="132"/>
                  </a:lnTo>
                  <a:lnTo>
                    <a:pt x="32" y="124"/>
                  </a:lnTo>
                  <a:lnTo>
                    <a:pt x="20" y="118"/>
                  </a:lnTo>
                  <a:lnTo>
                    <a:pt x="16" y="114"/>
                  </a:lnTo>
                  <a:lnTo>
                    <a:pt x="12" y="110"/>
                  </a:lnTo>
                  <a:lnTo>
                    <a:pt x="10" y="104"/>
                  </a:lnTo>
                  <a:lnTo>
                    <a:pt x="10" y="98"/>
                  </a:lnTo>
                  <a:lnTo>
                    <a:pt x="12" y="92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6" y="4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6" y="30"/>
                  </a:lnTo>
                  <a:lnTo>
                    <a:pt x="122" y="42"/>
                  </a:lnTo>
                  <a:lnTo>
                    <a:pt x="124" y="54"/>
                  </a:lnTo>
                  <a:lnTo>
                    <a:pt x="126" y="68"/>
                  </a:lnTo>
                  <a:lnTo>
                    <a:pt x="124" y="72"/>
                  </a:lnTo>
                  <a:lnTo>
                    <a:pt x="122" y="74"/>
                  </a:lnTo>
                  <a:lnTo>
                    <a:pt x="118" y="76"/>
                  </a:lnTo>
                  <a:lnTo>
                    <a:pt x="124" y="78"/>
                  </a:lnTo>
                  <a:lnTo>
                    <a:pt x="128" y="76"/>
                  </a:lnTo>
                  <a:lnTo>
                    <a:pt x="134" y="7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4" name="Freeform 183"/>
            <p:cNvSpPr>
              <a:spLocks/>
            </p:cNvSpPr>
            <p:nvPr/>
          </p:nvSpPr>
          <p:spPr bwMode="auto">
            <a:xfrm>
              <a:off x="3505200" y="2947987"/>
              <a:ext cx="514350" cy="450850"/>
            </a:xfrm>
            <a:custGeom>
              <a:avLst/>
              <a:gdLst>
                <a:gd name="T0" fmla="*/ 2147483647 w 324"/>
                <a:gd name="T1" fmla="*/ 2147483647 h 284"/>
                <a:gd name="T2" fmla="*/ 2147483647 w 324"/>
                <a:gd name="T3" fmla="*/ 2147483647 h 284"/>
                <a:gd name="T4" fmla="*/ 2147483647 w 324"/>
                <a:gd name="T5" fmla="*/ 2147483647 h 284"/>
                <a:gd name="T6" fmla="*/ 2147483647 w 324"/>
                <a:gd name="T7" fmla="*/ 2147483647 h 284"/>
                <a:gd name="T8" fmla="*/ 2147483647 w 324"/>
                <a:gd name="T9" fmla="*/ 2147483647 h 284"/>
                <a:gd name="T10" fmla="*/ 2147483647 w 324"/>
                <a:gd name="T11" fmla="*/ 2147483647 h 284"/>
                <a:gd name="T12" fmla="*/ 2147483647 w 324"/>
                <a:gd name="T13" fmla="*/ 2147483647 h 284"/>
                <a:gd name="T14" fmla="*/ 2147483647 w 324"/>
                <a:gd name="T15" fmla="*/ 2147483647 h 284"/>
                <a:gd name="T16" fmla="*/ 2147483647 w 324"/>
                <a:gd name="T17" fmla="*/ 2147483647 h 284"/>
                <a:gd name="T18" fmla="*/ 2147483647 w 324"/>
                <a:gd name="T19" fmla="*/ 2147483647 h 284"/>
                <a:gd name="T20" fmla="*/ 2147483647 w 324"/>
                <a:gd name="T21" fmla="*/ 2147483647 h 284"/>
                <a:gd name="T22" fmla="*/ 2147483647 w 324"/>
                <a:gd name="T23" fmla="*/ 2147483647 h 284"/>
                <a:gd name="T24" fmla="*/ 2147483647 w 324"/>
                <a:gd name="T25" fmla="*/ 2147483647 h 284"/>
                <a:gd name="T26" fmla="*/ 2147483647 w 324"/>
                <a:gd name="T27" fmla="*/ 2147483647 h 284"/>
                <a:gd name="T28" fmla="*/ 2147483647 w 324"/>
                <a:gd name="T29" fmla="*/ 2147483647 h 284"/>
                <a:gd name="T30" fmla="*/ 2147483647 w 324"/>
                <a:gd name="T31" fmla="*/ 2147483647 h 284"/>
                <a:gd name="T32" fmla="*/ 2147483647 w 324"/>
                <a:gd name="T33" fmla="*/ 2147483647 h 284"/>
                <a:gd name="T34" fmla="*/ 2147483647 w 324"/>
                <a:gd name="T35" fmla="*/ 2147483647 h 284"/>
                <a:gd name="T36" fmla="*/ 2147483647 w 324"/>
                <a:gd name="T37" fmla="*/ 2147483647 h 284"/>
                <a:gd name="T38" fmla="*/ 2147483647 w 324"/>
                <a:gd name="T39" fmla="*/ 2147483647 h 284"/>
                <a:gd name="T40" fmla="*/ 2147483647 w 324"/>
                <a:gd name="T41" fmla="*/ 2147483647 h 284"/>
                <a:gd name="T42" fmla="*/ 2147483647 w 324"/>
                <a:gd name="T43" fmla="*/ 2147483647 h 284"/>
                <a:gd name="T44" fmla="*/ 2147483647 w 324"/>
                <a:gd name="T45" fmla="*/ 2147483647 h 284"/>
                <a:gd name="T46" fmla="*/ 2147483647 w 324"/>
                <a:gd name="T47" fmla="*/ 2147483647 h 284"/>
                <a:gd name="T48" fmla="*/ 2147483647 w 324"/>
                <a:gd name="T49" fmla="*/ 2147483647 h 284"/>
                <a:gd name="T50" fmla="*/ 2147483647 w 324"/>
                <a:gd name="T51" fmla="*/ 2147483647 h 284"/>
                <a:gd name="T52" fmla="*/ 2147483647 w 324"/>
                <a:gd name="T53" fmla="*/ 2147483647 h 284"/>
                <a:gd name="T54" fmla="*/ 2147483647 w 324"/>
                <a:gd name="T55" fmla="*/ 2147483647 h 284"/>
                <a:gd name="T56" fmla="*/ 2147483647 w 324"/>
                <a:gd name="T57" fmla="*/ 2147483647 h 284"/>
                <a:gd name="T58" fmla="*/ 2147483647 w 324"/>
                <a:gd name="T59" fmla="*/ 2147483647 h 284"/>
                <a:gd name="T60" fmla="*/ 2147483647 w 324"/>
                <a:gd name="T61" fmla="*/ 2147483647 h 284"/>
                <a:gd name="T62" fmla="*/ 2147483647 w 324"/>
                <a:gd name="T63" fmla="*/ 0 h 284"/>
                <a:gd name="T64" fmla="*/ 2147483647 w 324"/>
                <a:gd name="T65" fmla="*/ 2147483647 h 284"/>
                <a:gd name="T66" fmla="*/ 2147483647 w 324"/>
                <a:gd name="T67" fmla="*/ 2147483647 h 284"/>
                <a:gd name="T68" fmla="*/ 2147483647 w 324"/>
                <a:gd name="T69" fmla="*/ 2147483647 h 284"/>
                <a:gd name="T70" fmla="*/ 2147483647 w 324"/>
                <a:gd name="T71" fmla="*/ 2147483647 h 284"/>
                <a:gd name="T72" fmla="*/ 2147483647 w 324"/>
                <a:gd name="T73" fmla="*/ 2147483647 h 284"/>
                <a:gd name="T74" fmla="*/ 2147483647 w 324"/>
                <a:gd name="T75" fmla="*/ 2147483647 h 284"/>
                <a:gd name="T76" fmla="*/ 0 w 324"/>
                <a:gd name="T77" fmla="*/ 2147483647 h 284"/>
                <a:gd name="T78" fmla="*/ 2147483647 w 324"/>
                <a:gd name="T79" fmla="*/ 2147483647 h 284"/>
                <a:gd name="T80" fmla="*/ 2147483647 w 324"/>
                <a:gd name="T81" fmla="*/ 2147483647 h 284"/>
                <a:gd name="T82" fmla="*/ 2147483647 w 324"/>
                <a:gd name="T83" fmla="*/ 2147483647 h 284"/>
                <a:gd name="T84" fmla="*/ 2147483647 w 324"/>
                <a:gd name="T85" fmla="*/ 2147483647 h 284"/>
                <a:gd name="T86" fmla="*/ 2147483647 w 324"/>
                <a:gd name="T87" fmla="*/ 2147483647 h 284"/>
                <a:gd name="T88" fmla="*/ 2147483647 w 324"/>
                <a:gd name="T89" fmla="*/ 2147483647 h 284"/>
                <a:gd name="T90" fmla="*/ 2147483647 w 324"/>
                <a:gd name="T91" fmla="*/ 2147483647 h 284"/>
                <a:gd name="T92" fmla="*/ 2147483647 w 324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4"/>
                <a:gd name="T142" fmla="*/ 0 h 284"/>
                <a:gd name="T143" fmla="*/ 324 w 324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4" h="284">
                  <a:moveTo>
                    <a:pt x="216" y="218"/>
                  </a:moveTo>
                  <a:lnTo>
                    <a:pt x="226" y="220"/>
                  </a:lnTo>
                  <a:lnTo>
                    <a:pt x="232" y="222"/>
                  </a:lnTo>
                  <a:lnTo>
                    <a:pt x="238" y="226"/>
                  </a:lnTo>
                  <a:lnTo>
                    <a:pt x="242" y="232"/>
                  </a:lnTo>
                  <a:lnTo>
                    <a:pt x="244" y="238"/>
                  </a:lnTo>
                  <a:lnTo>
                    <a:pt x="246" y="244"/>
                  </a:lnTo>
                  <a:lnTo>
                    <a:pt x="248" y="260"/>
                  </a:lnTo>
                  <a:lnTo>
                    <a:pt x="246" y="264"/>
                  </a:lnTo>
                  <a:lnTo>
                    <a:pt x="244" y="266"/>
                  </a:lnTo>
                  <a:lnTo>
                    <a:pt x="242" y="268"/>
                  </a:lnTo>
                  <a:lnTo>
                    <a:pt x="242" y="270"/>
                  </a:lnTo>
                  <a:lnTo>
                    <a:pt x="244" y="274"/>
                  </a:lnTo>
                  <a:lnTo>
                    <a:pt x="248" y="280"/>
                  </a:lnTo>
                  <a:lnTo>
                    <a:pt x="254" y="282"/>
                  </a:lnTo>
                  <a:lnTo>
                    <a:pt x="258" y="284"/>
                  </a:lnTo>
                  <a:lnTo>
                    <a:pt x="266" y="282"/>
                  </a:lnTo>
                  <a:lnTo>
                    <a:pt x="272" y="276"/>
                  </a:lnTo>
                  <a:lnTo>
                    <a:pt x="276" y="270"/>
                  </a:lnTo>
                  <a:lnTo>
                    <a:pt x="276" y="262"/>
                  </a:lnTo>
                  <a:lnTo>
                    <a:pt x="282" y="262"/>
                  </a:lnTo>
                  <a:lnTo>
                    <a:pt x="286" y="262"/>
                  </a:lnTo>
                  <a:lnTo>
                    <a:pt x="284" y="268"/>
                  </a:lnTo>
                  <a:lnTo>
                    <a:pt x="292" y="264"/>
                  </a:lnTo>
                  <a:lnTo>
                    <a:pt x="300" y="260"/>
                  </a:lnTo>
                  <a:lnTo>
                    <a:pt x="304" y="252"/>
                  </a:lnTo>
                  <a:lnTo>
                    <a:pt x="306" y="244"/>
                  </a:lnTo>
                  <a:lnTo>
                    <a:pt x="302" y="242"/>
                  </a:lnTo>
                  <a:lnTo>
                    <a:pt x="298" y="238"/>
                  </a:lnTo>
                  <a:lnTo>
                    <a:pt x="296" y="234"/>
                  </a:lnTo>
                  <a:lnTo>
                    <a:pt x="296" y="230"/>
                  </a:lnTo>
                  <a:lnTo>
                    <a:pt x="296" y="226"/>
                  </a:lnTo>
                  <a:lnTo>
                    <a:pt x="300" y="222"/>
                  </a:lnTo>
                  <a:lnTo>
                    <a:pt x="304" y="220"/>
                  </a:lnTo>
                  <a:lnTo>
                    <a:pt x="306" y="220"/>
                  </a:lnTo>
                  <a:lnTo>
                    <a:pt x="312" y="222"/>
                  </a:lnTo>
                  <a:lnTo>
                    <a:pt x="316" y="224"/>
                  </a:lnTo>
                  <a:lnTo>
                    <a:pt x="318" y="224"/>
                  </a:lnTo>
                  <a:lnTo>
                    <a:pt x="324" y="224"/>
                  </a:lnTo>
                  <a:lnTo>
                    <a:pt x="316" y="214"/>
                  </a:lnTo>
                  <a:lnTo>
                    <a:pt x="314" y="208"/>
                  </a:lnTo>
                  <a:lnTo>
                    <a:pt x="312" y="202"/>
                  </a:lnTo>
                  <a:lnTo>
                    <a:pt x="312" y="190"/>
                  </a:lnTo>
                  <a:lnTo>
                    <a:pt x="312" y="186"/>
                  </a:lnTo>
                  <a:lnTo>
                    <a:pt x="310" y="180"/>
                  </a:lnTo>
                  <a:lnTo>
                    <a:pt x="308" y="174"/>
                  </a:lnTo>
                  <a:lnTo>
                    <a:pt x="306" y="166"/>
                  </a:lnTo>
                  <a:lnTo>
                    <a:pt x="308" y="158"/>
                  </a:lnTo>
                  <a:lnTo>
                    <a:pt x="310" y="150"/>
                  </a:lnTo>
                  <a:lnTo>
                    <a:pt x="314" y="144"/>
                  </a:lnTo>
                  <a:lnTo>
                    <a:pt x="320" y="138"/>
                  </a:lnTo>
                  <a:lnTo>
                    <a:pt x="314" y="126"/>
                  </a:lnTo>
                  <a:lnTo>
                    <a:pt x="310" y="116"/>
                  </a:lnTo>
                  <a:lnTo>
                    <a:pt x="304" y="104"/>
                  </a:lnTo>
                  <a:lnTo>
                    <a:pt x="298" y="100"/>
                  </a:lnTo>
                  <a:lnTo>
                    <a:pt x="292" y="96"/>
                  </a:lnTo>
                  <a:lnTo>
                    <a:pt x="298" y="92"/>
                  </a:lnTo>
                  <a:lnTo>
                    <a:pt x="300" y="90"/>
                  </a:lnTo>
                  <a:lnTo>
                    <a:pt x="302" y="86"/>
                  </a:lnTo>
                  <a:lnTo>
                    <a:pt x="288" y="54"/>
                  </a:lnTo>
                  <a:lnTo>
                    <a:pt x="278" y="32"/>
                  </a:lnTo>
                  <a:lnTo>
                    <a:pt x="274" y="26"/>
                  </a:lnTo>
                  <a:lnTo>
                    <a:pt x="270" y="22"/>
                  </a:lnTo>
                  <a:lnTo>
                    <a:pt x="268" y="24"/>
                  </a:lnTo>
                  <a:lnTo>
                    <a:pt x="264" y="26"/>
                  </a:lnTo>
                  <a:lnTo>
                    <a:pt x="258" y="34"/>
                  </a:lnTo>
                  <a:lnTo>
                    <a:pt x="250" y="40"/>
                  </a:lnTo>
                  <a:lnTo>
                    <a:pt x="246" y="42"/>
                  </a:lnTo>
                  <a:lnTo>
                    <a:pt x="240" y="44"/>
                  </a:lnTo>
                  <a:lnTo>
                    <a:pt x="236" y="42"/>
                  </a:lnTo>
                  <a:lnTo>
                    <a:pt x="230" y="40"/>
                  </a:lnTo>
                  <a:lnTo>
                    <a:pt x="226" y="36"/>
                  </a:lnTo>
                  <a:lnTo>
                    <a:pt x="220" y="36"/>
                  </a:lnTo>
                  <a:lnTo>
                    <a:pt x="216" y="36"/>
                  </a:lnTo>
                  <a:lnTo>
                    <a:pt x="212" y="40"/>
                  </a:lnTo>
                  <a:lnTo>
                    <a:pt x="210" y="44"/>
                  </a:lnTo>
                  <a:lnTo>
                    <a:pt x="204" y="46"/>
                  </a:lnTo>
                  <a:lnTo>
                    <a:pt x="200" y="44"/>
                  </a:lnTo>
                  <a:lnTo>
                    <a:pt x="196" y="42"/>
                  </a:lnTo>
                  <a:lnTo>
                    <a:pt x="188" y="34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4" y="38"/>
                  </a:lnTo>
                  <a:lnTo>
                    <a:pt x="170" y="38"/>
                  </a:lnTo>
                  <a:lnTo>
                    <a:pt x="166" y="34"/>
                  </a:lnTo>
                  <a:lnTo>
                    <a:pt x="164" y="30"/>
                  </a:lnTo>
                  <a:lnTo>
                    <a:pt x="164" y="26"/>
                  </a:lnTo>
                  <a:lnTo>
                    <a:pt x="164" y="24"/>
                  </a:lnTo>
                  <a:lnTo>
                    <a:pt x="164" y="22"/>
                  </a:lnTo>
                  <a:lnTo>
                    <a:pt x="148" y="22"/>
                  </a:lnTo>
                  <a:lnTo>
                    <a:pt x="128" y="22"/>
                  </a:lnTo>
                  <a:lnTo>
                    <a:pt x="112" y="20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4" y="6"/>
                  </a:lnTo>
                  <a:lnTo>
                    <a:pt x="60" y="20"/>
                  </a:lnTo>
                  <a:lnTo>
                    <a:pt x="50" y="20"/>
                  </a:lnTo>
                  <a:lnTo>
                    <a:pt x="52" y="26"/>
                  </a:lnTo>
                  <a:lnTo>
                    <a:pt x="56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8" y="54"/>
                  </a:lnTo>
                  <a:lnTo>
                    <a:pt x="10" y="60"/>
                  </a:lnTo>
                  <a:lnTo>
                    <a:pt x="4" y="66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4" y="92"/>
                  </a:lnTo>
                  <a:lnTo>
                    <a:pt x="10" y="106"/>
                  </a:lnTo>
                  <a:lnTo>
                    <a:pt x="20" y="118"/>
                  </a:lnTo>
                  <a:lnTo>
                    <a:pt x="32" y="130"/>
                  </a:lnTo>
                  <a:lnTo>
                    <a:pt x="56" y="154"/>
                  </a:lnTo>
                  <a:lnTo>
                    <a:pt x="68" y="166"/>
                  </a:lnTo>
                  <a:lnTo>
                    <a:pt x="76" y="180"/>
                  </a:lnTo>
                  <a:lnTo>
                    <a:pt x="86" y="166"/>
                  </a:lnTo>
                  <a:lnTo>
                    <a:pt x="96" y="152"/>
                  </a:lnTo>
                  <a:lnTo>
                    <a:pt x="104" y="148"/>
                  </a:lnTo>
                  <a:lnTo>
                    <a:pt x="110" y="144"/>
                  </a:lnTo>
                  <a:lnTo>
                    <a:pt x="118" y="142"/>
                  </a:lnTo>
                  <a:lnTo>
                    <a:pt x="126" y="142"/>
                  </a:lnTo>
                  <a:lnTo>
                    <a:pt x="148" y="142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4"/>
                  </a:lnTo>
                  <a:lnTo>
                    <a:pt x="184" y="162"/>
                  </a:lnTo>
                  <a:lnTo>
                    <a:pt x="188" y="172"/>
                  </a:lnTo>
                  <a:lnTo>
                    <a:pt x="194" y="184"/>
                  </a:lnTo>
                  <a:lnTo>
                    <a:pt x="196" y="196"/>
                  </a:lnTo>
                  <a:lnTo>
                    <a:pt x="198" y="210"/>
                  </a:lnTo>
                  <a:lnTo>
                    <a:pt x="194" y="216"/>
                  </a:lnTo>
                  <a:lnTo>
                    <a:pt x="190" y="220"/>
                  </a:lnTo>
                  <a:lnTo>
                    <a:pt x="216" y="2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5" name="Freeform 184"/>
            <p:cNvSpPr>
              <a:spLocks/>
            </p:cNvSpPr>
            <p:nvPr/>
          </p:nvSpPr>
          <p:spPr bwMode="auto">
            <a:xfrm>
              <a:off x="3403600" y="2941637"/>
              <a:ext cx="215900" cy="123825"/>
            </a:xfrm>
            <a:custGeom>
              <a:avLst/>
              <a:gdLst>
                <a:gd name="T0" fmla="*/ 2147483647 w 136"/>
                <a:gd name="T1" fmla="*/ 2147483647 h 78"/>
                <a:gd name="T2" fmla="*/ 2147483647 w 136"/>
                <a:gd name="T3" fmla="*/ 2147483647 h 78"/>
                <a:gd name="T4" fmla="*/ 2147483647 w 136"/>
                <a:gd name="T5" fmla="*/ 2147483647 h 78"/>
                <a:gd name="T6" fmla="*/ 2147483647 w 136"/>
                <a:gd name="T7" fmla="*/ 2147483647 h 78"/>
                <a:gd name="T8" fmla="*/ 2147483647 w 136"/>
                <a:gd name="T9" fmla="*/ 2147483647 h 78"/>
                <a:gd name="T10" fmla="*/ 2147483647 w 136"/>
                <a:gd name="T11" fmla="*/ 2147483647 h 78"/>
                <a:gd name="T12" fmla="*/ 2147483647 w 136"/>
                <a:gd name="T13" fmla="*/ 2147483647 h 78"/>
                <a:gd name="T14" fmla="*/ 2147483647 w 136"/>
                <a:gd name="T15" fmla="*/ 2147483647 h 78"/>
                <a:gd name="T16" fmla="*/ 2147483647 w 136"/>
                <a:gd name="T17" fmla="*/ 2147483647 h 78"/>
                <a:gd name="T18" fmla="*/ 2147483647 w 136"/>
                <a:gd name="T19" fmla="*/ 2147483647 h 78"/>
                <a:gd name="T20" fmla="*/ 2147483647 w 136"/>
                <a:gd name="T21" fmla="*/ 2147483647 h 78"/>
                <a:gd name="T22" fmla="*/ 2147483647 w 136"/>
                <a:gd name="T23" fmla="*/ 2147483647 h 78"/>
                <a:gd name="T24" fmla="*/ 2147483647 w 136"/>
                <a:gd name="T25" fmla="*/ 2147483647 h 78"/>
                <a:gd name="T26" fmla="*/ 2147483647 w 136"/>
                <a:gd name="T27" fmla="*/ 2147483647 h 78"/>
                <a:gd name="T28" fmla="*/ 2147483647 w 136"/>
                <a:gd name="T29" fmla="*/ 2147483647 h 78"/>
                <a:gd name="T30" fmla="*/ 2147483647 w 136"/>
                <a:gd name="T31" fmla="*/ 2147483647 h 78"/>
                <a:gd name="T32" fmla="*/ 2147483647 w 136"/>
                <a:gd name="T33" fmla="*/ 2147483647 h 78"/>
                <a:gd name="T34" fmla="*/ 2147483647 w 136"/>
                <a:gd name="T35" fmla="*/ 2147483647 h 78"/>
                <a:gd name="T36" fmla="*/ 2147483647 w 136"/>
                <a:gd name="T37" fmla="*/ 2147483647 h 78"/>
                <a:gd name="T38" fmla="*/ 2147483647 w 136"/>
                <a:gd name="T39" fmla="*/ 2147483647 h 78"/>
                <a:gd name="T40" fmla="*/ 2147483647 w 136"/>
                <a:gd name="T41" fmla="*/ 2147483647 h 78"/>
                <a:gd name="T42" fmla="*/ 2147483647 w 136"/>
                <a:gd name="T43" fmla="*/ 2147483647 h 78"/>
                <a:gd name="T44" fmla="*/ 2147483647 w 136"/>
                <a:gd name="T45" fmla="*/ 2147483647 h 78"/>
                <a:gd name="T46" fmla="*/ 2147483647 w 136"/>
                <a:gd name="T47" fmla="*/ 2147483647 h 78"/>
                <a:gd name="T48" fmla="*/ 2147483647 w 136"/>
                <a:gd name="T49" fmla="*/ 2147483647 h 78"/>
                <a:gd name="T50" fmla="*/ 2147483647 w 136"/>
                <a:gd name="T51" fmla="*/ 2147483647 h 78"/>
                <a:gd name="T52" fmla="*/ 2147483647 w 136"/>
                <a:gd name="T53" fmla="*/ 2147483647 h 78"/>
                <a:gd name="T54" fmla="*/ 2147483647 w 136"/>
                <a:gd name="T55" fmla="*/ 2147483647 h 78"/>
                <a:gd name="T56" fmla="*/ 2147483647 w 136"/>
                <a:gd name="T57" fmla="*/ 2147483647 h 78"/>
                <a:gd name="T58" fmla="*/ 2147483647 w 136"/>
                <a:gd name="T59" fmla="*/ 2147483647 h 78"/>
                <a:gd name="T60" fmla="*/ 2147483647 w 136"/>
                <a:gd name="T61" fmla="*/ 2147483647 h 78"/>
                <a:gd name="T62" fmla="*/ 2147483647 w 136"/>
                <a:gd name="T63" fmla="*/ 2147483647 h 78"/>
                <a:gd name="T64" fmla="*/ 2147483647 w 136"/>
                <a:gd name="T65" fmla="*/ 2147483647 h 78"/>
                <a:gd name="T66" fmla="*/ 0 w 136"/>
                <a:gd name="T67" fmla="*/ 2147483647 h 78"/>
                <a:gd name="T68" fmla="*/ 2147483647 w 136"/>
                <a:gd name="T69" fmla="*/ 2147483647 h 78"/>
                <a:gd name="T70" fmla="*/ 2147483647 w 136"/>
                <a:gd name="T71" fmla="*/ 0 h 78"/>
                <a:gd name="T72" fmla="*/ 2147483647 w 136"/>
                <a:gd name="T73" fmla="*/ 0 h 78"/>
                <a:gd name="T74" fmla="*/ 2147483647 w 136"/>
                <a:gd name="T75" fmla="*/ 2147483647 h 78"/>
                <a:gd name="T76" fmla="*/ 2147483647 w 136"/>
                <a:gd name="T77" fmla="*/ 2147483647 h 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78"/>
                <a:gd name="T119" fmla="*/ 136 w 136"/>
                <a:gd name="T120" fmla="*/ 78 h 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78">
                  <a:moveTo>
                    <a:pt x="136" y="4"/>
                  </a:moveTo>
                  <a:lnTo>
                    <a:pt x="134" y="4"/>
                  </a:lnTo>
                  <a:lnTo>
                    <a:pt x="132" y="6"/>
                  </a:lnTo>
                  <a:lnTo>
                    <a:pt x="128" y="10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16" y="30"/>
                  </a:lnTo>
                  <a:lnTo>
                    <a:pt x="120" y="36"/>
                  </a:lnTo>
                  <a:lnTo>
                    <a:pt x="122" y="40"/>
                  </a:lnTo>
                  <a:lnTo>
                    <a:pt x="124" y="46"/>
                  </a:lnTo>
                  <a:lnTo>
                    <a:pt x="124" y="50"/>
                  </a:lnTo>
                  <a:lnTo>
                    <a:pt x="120" y="54"/>
                  </a:lnTo>
                  <a:lnTo>
                    <a:pt x="116" y="54"/>
                  </a:lnTo>
                  <a:lnTo>
                    <a:pt x="112" y="54"/>
                  </a:lnTo>
                  <a:lnTo>
                    <a:pt x="100" y="54"/>
                  </a:lnTo>
                  <a:lnTo>
                    <a:pt x="90" y="56"/>
                  </a:lnTo>
                  <a:lnTo>
                    <a:pt x="82" y="58"/>
                  </a:lnTo>
                  <a:lnTo>
                    <a:pt x="74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4" y="78"/>
                  </a:lnTo>
                  <a:lnTo>
                    <a:pt x="58" y="78"/>
                  </a:lnTo>
                  <a:lnTo>
                    <a:pt x="50" y="74"/>
                  </a:lnTo>
                  <a:lnTo>
                    <a:pt x="46" y="70"/>
                  </a:lnTo>
                  <a:lnTo>
                    <a:pt x="44" y="62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4" y="38"/>
                  </a:lnTo>
                  <a:lnTo>
                    <a:pt x="24" y="38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8" y="28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34" y="4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134" y="4"/>
                  </a:lnTo>
                  <a:lnTo>
                    <a:pt x="136" y="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6" name="Freeform 185"/>
            <p:cNvSpPr>
              <a:spLocks/>
            </p:cNvSpPr>
            <p:nvPr/>
          </p:nvSpPr>
          <p:spPr bwMode="auto">
            <a:xfrm>
              <a:off x="3362325" y="2624137"/>
              <a:ext cx="412750" cy="358775"/>
            </a:xfrm>
            <a:custGeom>
              <a:avLst/>
              <a:gdLst>
                <a:gd name="T0" fmla="*/ 2147483647 w 260"/>
                <a:gd name="T1" fmla="*/ 2147483647 h 226"/>
                <a:gd name="T2" fmla="*/ 2147483647 w 260"/>
                <a:gd name="T3" fmla="*/ 2147483647 h 226"/>
                <a:gd name="T4" fmla="*/ 2147483647 w 260"/>
                <a:gd name="T5" fmla="*/ 2147483647 h 226"/>
                <a:gd name="T6" fmla="*/ 2147483647 w 260"/>
                <a:gd name="T7" fmla="*/ 2147483647 h 226"/>
                <a:gd name="T8" fmla="*/ 2147483647 w 260"/>
                <a:gd name="T9" fmla="*/ 2147483647 h 226"/>
                <a:gd name="T10" fmla="*/ 2147483647 w 260"/>
                <a:gd name="T11" fmla="*/ 2147483647 h 226"/>
                <a:gd name="T12" fmla="*/ 2147483647 w 260"/>
                <a:gd name="T13" fmla="*/ 2147483647 h 226"/>
                <a:gd name="T14" fmla="*/ 2147483647 w 260"/>
                <a:gd name="T15" fmla="*/ 2147483647 h 226"/>
                <a:gd name="T16" fmla="*/ 2147483647 w 260"/>
                <a:gd name="T17" fmla="*/ 2147483647 h 226"/>
                <a:gd name="T18" fmla="*/ 2147483647 w 260"/>
                <a:gd name="T19" fmla="*/ 2147483647 h 226"/>
                <a:gd name="T20" fmla="*/ 2147483647 w 260"/>
                <a:gd name="T21" fmla="*/ 2147483647 h 226"/>
                <a:gd name="T22" fmla="*/ 2147483647 w 260"/>
                <a:gd name="T23" fmla="*/ 2147483647 h 226"/>
                <a:gd name="T24" fmla="*/ 2147483647 w 260"/>
                <a:gd name="T25" fmla="*/ 2147483647 h 226"/>
                <a:gd name="T26" fmla="*/ 2147483647 w 260"/>
                <a:gd name="T27" fmla="*/ 2147483647 h 226"/>
                <a:gd name="T28" fmla="*/ 2147483647 w 260"/>
                <a:gd name="T29" fmla="*/ 2147483647 h 226"/>
                <a:gd name="T30" fmla="*/ 2147483647 w 260"/>
                <a:gd name="T31" fmla="*/ 2147483647 h 226"/>
                <a:gd name="T32" fmla="*/ 2147483647 w 260"/>
                <a:gd name="T33" fmla="*/ 2147483647 h 226"/>
                <a:gd name="T34" fmla="*/ 2147483647 w 260"/>
                <a:gd name="T35" fmla="*/ 2147483647 h 226"/>
                <a:gd name="T36" fmla="*/ 2147483647 w 260"/>
                <a:gd name="T37" fmla="*/ 2147483647 h 226"/>
                <a:gd name="T38" fmla="*/ 2147483647 w 260"/>
                <a:gd name="T39" fmla="*/ 2147483647 h 226"/>
                <a:gd name="T40" fmla="*/ 2147483647 w 260"/>
                <a:gd name="T41" fmla="*/ 2147483647 h 226"/>
                <a:gd name="T42" fmla="*/ 2147483647 w 260"/>
                <a:gd name="T43" fmla="*/ 2147483647 h 226"/>
                <a:gd name="T44" fmla="*/ 2147483647 w 260"/>
                <a:gd name="T45" fmla="*/ 2147483647 h 226"/>
                <a:gd name="T46" fmla="*/ 2147483647 w 260"/>
                <a:gd name="T47" fmla="*/ 2147483647 h 226"/>
                <a:gd name="T48" fmla="*/ 2147483647 w 260"/>
                <a:gd name="T49" fmla="*/ 2147483647 h 226"/>
                <a:gd name="T50" fmla="*/ 2147483647 w 260"/>
                <a:gd name="T51" fmla="*/ 2147483647 h 226"/>
                <a:gd name="T52" fmla="*/ 2147483647 w 260"/>
                <a:gd name="T53" fmla="*/ 2147483647 h 226"/>
                <a:gd name="T54" fmla="*/ 2147483647 w 260"/>
                <a:gd name="T55" fmla="*/ 2147483647 h 226"/>
                <a:gd name="T56" fmla="*/ 2147483647 w 260"/>
                <a:gd name="T57" fmla="*/ 2147483647 h 226"/>
                <a:gd name="T58" fmla="*/ 2147483647 w 260"/>
                <a:gd name="T59" fmla="*/ 2147483647 h 226"/>
                <a:gd name="T60" fmla="*/ 2147483647 w 260"/>
                <a:gd name="T61" fmla="*/ 2147483647 h 226"/>
                <a:gd name="T62" fmla="*/ 2147483647 w 260"/>
                <a:gd name="T63" fmla="*/ 2147483647 h 226"/>
                <a:gd name="T64" fmla="*/ 2147483647 w 260"/>
                <a:gd name="T65" fmla="*/ 2147483647 h 226"/>
                <a:gd name="T66" fmla="*/ 2147483647 w 260"/>
                <a:gd name="T67" fmla="*/ 2147483647 h 226"/>
                <a:gd name="T68" fmla="*/ 2147483647 w 260"/>
                <a:gd name="T69" fmla="*/ 0 h 226"/>
                <a:gd name="T70" fmla="*/ 2147483647 w 260"/>
                <a:gd name="T71" fmla="*/ 0 h 226"/>
                <a:gd name="T72" fmla="*/ 2147483647 w 260"/>
                <a:gd name="T73" fmla="*/ 2147483647 h 226"/>
                <a:gd name="T74" fmla="*/ 2147483647 w 260"/>
                <a:gd name="T75" fmla="*/ 2147483647 h 226"/>
                <a:gd name="T76" fmla="*/ 2147483647 w 260"/>
                <a:gd name="T77" fmla="*/ 2147483647 h 226"/>
                <a:gd name="T78" fmla="*/ 2147483647 w 260"/>
                <a:gd name="T79" fmla="*/ 2147483647 h 226"/>
                <a:gd name="T80" fmla="*/ 2147483647 w 260"/>
                <a:gd name="T81" fmla="*/ 2147483647 h 226"/>
                <a:gd name="T82" fmla="*/ 2147483647 w 260"/>
                <a:gd name="T83" fmla="*/ 2147483647 h 226"/>
                <a:gd name="T84" fmla="*/ 2147483647 w 260"/>
                <a:gd name="T85" fmla="*/ 2147483647 h 226"/>
                <a:gd name="T86" fmla="*/ 2147483647 w 260"/>
                <a:gd name="T87" fmla="*/ 2147483647 h 226"/>
                <a:gd name="T88" fmla="*/ 2147483647 w 260"/>
                <a:gd name="T89" fmla="*/ 2147483647 h 226"/>
                <a:gd name="T90" fmla="*/ 2147483647 w 260"/>
                <a:gd name="T91" fmla="*/ 2147483647 h 226"/>
                <a:gd name="T92" fmla="*/ 2147483647 w 260"/>
                <a:gd name="T93" fmla="*/ 2147483647 h 226"/>
                <a:gd name="T94" fmla="*/ 2147483647 w 260"/>
                <a:gd name="T95" fmla="*/ 2147483647 h 226"/>
                <a:gd name="T96" fmla="*/ 2147483647 w 260"/>
                <a:gd name="T97" fmla="*/ 2147483647 h 226"/>
                <a:gd name="T98" fmla="*/ 2147483647 w 260"/>
                <a:gd name="T99" fmla="*/ 2147483647 h 226"/>
                <a:gd name="T100" fmla="*/ 2147483647 w 260"/>
                <a:gd name="T101" fmla="*/ 2147483647 h 226"/>
                <a:gd name="T102" fmla="*/ 2147483647 w 260"/>
                <a:gd name="T103" fmla="*/ 2147483647 h 226"/>
                <a:gd name="T104" fmla="*/ 2147483647 w 260"/>
                <a:gd name="T105" fmla="*/ 2147483647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226"/>
                <a:gd name="T161" fmla="*/ 260 w 260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226">
                  <a:moveTo>
                    <a:pt x="252" y="226"/>
                  </a:moveTo>
                  <a:lnTo>
                    <a:pt x="236" y="226"/>
                  </a:lnTo>
                  <a:lnTo>
                    <a:pt x="218" y="226"/>
                  </a:lnTo>
                  <a:lnTo>
                    <a:pt x="200" y="224"/>
                  </a:lnTo>
                  <a:lnTo>
                    <a:pt x="186" y="218"/>
                  </a:lnTo>
                  <a:lnTo>
                    <a:pt x="182" y="214"/>
                  </a:lnTo>
                  <a:lnTo>
                    <a:pt x="178" y="208"/>
                  </a:lnTo>
                  <a:lnTo>
                    <a:pt x="172" y="204"/>
                  </a:lnTo>
                  <a:lnTo>
                    <a:pt x="162" y="204"/>
                  </a:lnTo>
                  <a:lnTo>
                    <a:pt x="96" y="200"/>
                  </a:lnTo>
                  <a:lnTo>
                    <a:pt x="78" y="200"/>
                  </a:lnTo>
                  <a:lnTo>
                    <a:pt x="60" y="204"/>
                  </a:lnTo>
                  <a:lnTo>
                    <a:pt x="26" y="214"/>
                  </a:lnTo>
                  <a:lnTo>
                    <a:pt x="20" y="208"/>
                  </a:lnTo>
                  <a:lnTo>
                    <a:pt x="18" y="204"/>
                  </a:lnTo>
                  <a:lnTo>
                    <a:pt x="18" y="200"/>
                  </a:lnTo>
                  <a:lnTo>
                    <a:pt x="18" y="186"/>
                  </a:lnTo>
                  <a:lnTo>
                    <a:pt x="18" y="170"/>
                  </a:lnTo>
                  <a:lnTo>
                    <a:pt x="34" y="170"/>
                  </a:lnTo>
                  <a:lnTo>
                    <a:pt x="40" y="176"/>
                  </a:lnTo>
                  <a:lnTo>
                    <a:pt x="48" y="176"/>
                  </a:lnTo>
                  <a:lnTo>
                    <a:pt x="54" y="176"/>
                  </a:lnTo>
                  <a:lnTo>
                    <a:pt x="60" y="174"/>
                  </a:lnTo>
                  <a:lnTo>
                    <a:pt x="70" y="168"/>
                  </a:lnTo>
                  <a:lnTo>
                    <a:pt x="80" y="162"/>
                  </a:lnTo>
                  <a:lnTo>
                    <a:pt x="86" y="160"/>
                  </a:lnTo>
                  <a:lnTo>
                    <a:pt x="92" y="160"/>
                  </a:lnTo>
                  <a:lnTo>
                    <a:pt x="102" y="162"/>
                  </a:lnTo>
                  <a:lnTo>
                    <a:pt x="110" y="168"/>
                  </a:lnTo>
                  <a:lnTo>
                    <a:pt x="120" y="174"/>
                  </a:lnTo>
                  <a:lnTo>
                    <a:pt x="126" y="176"/>
                  </a:lnTo>
                  <a:lnTo>
                    <a:pt x="130" y="176"/>
                  </a:lnTo>
                  <a:lnTo>
                    <a:pt x="144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46" y="160"/>
                  </a:lnTo>
                  <a:lnTo>
                    <a:pt x="142" y="158"/>
                  </a:lnTo>
                  <a:lnTo>
                    <a:pt x="126" y="158"/>
                  </a:lnTo>
                  <a:lnTo>
                    <a:pt x="120" y="156"/>
                  </a:lnTo>
                  <a:lnTo>
                    <a:pt x="114" y="150"/>
                  </a:lnTo>
                  <a:lnTo>
                    <a:pt x="104" y="144"/>
                  </a:lnTo>
                  <a:lnTo>
                    <a:pt x="98" y="142"/>
                  </a:lnTo>
                  <a:lnTo>
                    <a:pt x="92" y="142"/>
                  </a:lnTo>
                  <a:lnTo>
                    <a:pt x="80" y="144"/>
                  </a:lnTo>
                  <a:lnTo>
                    <a:pt x="66" y="148"/>
                  </a:lnTo>
                  <a:lnTo>
                    <a:pt x="52" y="152"/>
                  </a:lnTo>
                  <a:lnTo>
                    <a:pt x="38" y="154"/>
                  </a:lnTo>
                  <a:lnTo>
                    <a:pt x="24" y="154"/>
                  </a:lnTo>
                  <a:lnTo>
                    <a:pt x="24" y="148"/>
                  </a:lnTo>
                  <a:lnTo>
                    <a:pt x="24" y="138"/>
                  </a:lnTo>
                  <a:lnTo>
                    <a:pt x="20" y="130"/>
                  </a:lnTo>
                  <a:lnTo>
                    <a:pt x="12" y="112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20" y="68"/>
                  </a:lnTo>
                  <a:lnTo>
                    <a:pt x="32" y="56"/>
                  </a:lnTo>
                  <a:lnTo>
                    <a:pt x="38" y="48"/>
                  </a:lnTo>
                  <a:lnTo>
                    <a:pt x="40" y="42"/>
                  </a:lnTo>
                  <a:lnTo>
                    <a:pt x="44" y="28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6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2" y="2"/>
                  </a:lnTo>
                  <a:lnTo>
                    <a:pt x="138" y="4"/>
                  </a:lnTo>
                  <a:lnTo>
                    <a:pt x="142" y="8"/>
                  </a:lnTo>
                  <a:lnTo>
                    <a:pt x="150" y="18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34"/>
                  </a:lnTo>
                  <a:lnTo>
                    <a:pt x="176" y="34"/>
                  </a:lnTo>
                  <a:lnTo>
                    <a:pt x="182" y="38"/>
                  </a:lnTo>
                  <a:lnTo>
                    <a:pt x="186" y="42"/>
                  </a:lnTo>
                  <a:lnTo>
                    <a:pt x="186" y="46"/>
                  </a:lnTo>
                  <a:lnTo>
                    <a:pt x="186" y="52"/>
                  </a:lnTo>
                  <a:lnTo>
                    <a:pt x="188" y="58"/>
                  </a:lnTo>
                  <a:lnTo>
                    <a:pt x="198" y="74"/>
                  </a:lnTo>
                  <a:lnTo>
                    <a:pt x="210" y="88"/>
                  </a:lnTo>
                  <a:lnTo>
                    <a:pt x="220" y="104"/>
                  </a:lnTo>
                  <a:lnTo>
                    <a:pt x="228" y="126"/>
                  </a:lnTo>
                  <a:lnTo>
                    <a:pt x="230" y="130"/>
                  </a:lnTo>
                  <a:lnTo>
                    <a:pt x="232" y="134"/>
                  </a:lnTo>
                  <a:lnTo>
                    <a:pt x="236" y="138"/>
                  </a:lnTo>
                  <a:lnTo>
                    <a:pt x="236" y="142"/>
                  </a:lnTo>
                  <a:lnTo>
                    <a:pt x="234" y="152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36" y="172"/>
                  </a:lnTo>
                  <a:lnTo>
                    <a:pt x="246" y="180"/>
                  </a:lnTo>
                  <a:lnTo>
                    <a:pt x="256" y="192"/>
                  </a:lnTo>
                  <a:lnTo>
                    <a:pt x="258" y="198"/>
                  </a:lnTo>
                  <a:lnTo>
                    <a:pt x="260" y="204"/>
                  </a:lnTo>
                  <a:lnTo>
                    <a:pt x="258" y="210"/>
                  </a:lnTo>
                  <a:lnTo>
                    <a:pt x="256" y="216"/>
                  </a:lnTo>
                  <a:lnTo>
                    <a:pt x="254" y="222"/>
                  </a:lnTo>
                  <a:lnTo>
                    <a:pt x="256" y="226"/>
                  </a:lnTo>
                  <a:lnTo>
                    <a:pt x="252" y="22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7" name="Freeform 186"/>
            <p:cNvSpPr>
              <a:spLocks/>
            </p:cNvSpPr>
            <p:nvPr/>
          </p:nvSpPr>
          <p:spPr bwMode="auto">
            <a:xfrm>
              <a:off x="3390900" y="2849562"/>
              <a:ext cx="212725" cy="53975"/>
            </a:xfrm>
            <a:custGeom>
              <a:avLst/>
              <a:gdLst>
                <a:gd name="T0" fmla="*/ 2147483647 w 134"/>
                <a:gd name="T1" fmla="*/ 2147483647 h 34"/>
                <a:gd name="T2" fmla="*/ 0 w 134"/>
                <a:gd name="T3" fmla="*/ 2147483647 h 34"/>
                <a:gd name="T4" fmla="*/ 0 w 134"/>
                <a:gd name="T5" fmla="*/ 2147483647 h 34"/>
                <a:gd name="T6" fmla="*/ 2147483647 w 134"/>
                <a:gd name="T7" fmla="*/ 2147483647 h 34"/>
                <a:gd name="T8" fmla="*/ 2147483647 w 134"/>
                <a:gd name="T9" fmla="*/ 2147483647 h 34"/>
                <a:gd name="T10" fmla="*/ 2147483647 w 134"/>
                <a:gd name="T11" fmla="*/ 2147483647 h 34"/>
                <a:gd name="T12" fmla="*/ 2147483647 w 134"/>
                <a:gd name="T13" fmla="*/ 2147483647 h 34"/>
                <a:gd name="T14" fmla="*/ 2147483647 w 134"/>
                <a:gd name="T15" fmla="*/ 2147483647 h 34"/>
                <a:gd name="T16" fmla="*/ 2147483647 w 134"/>
                <a:gd name="T17" fmla="*/ 2147483647 h 34"/>
                <a:gd name="T18" fmla="*/ 2147483647 w 134"/>
                <a:gd name="T19" fmla="*/ 2147483647 h 34"/>
                <a:gd name="T20" fmla="*/ 2147483647 w 134"/>
                <a:gd name="T21" fmla="*/ 2147483647 h 34"/>
                <a:gd name="T22" fmla="*/ 2147483647 w 134"/>
                <a:gd name="T23" fmla="*/ 2147483647 h 34"/>
                <a:gd name="T24" fmla="*/ 2147483647 w 134"/>
                <a:gd name="T25" fmla="*/ 2147483647 h 34"/>
                <a:gd name="T26" fmla="*/ 2147483647 w 134"/>
                <a:gd name="T27" fmla="*/ 2147483647 h 34"/>
                <a:gd name="T28" fmla="*/ 2147483647 w 134"/>
                <a:gd name="T29" fmla="*/ 2147483647 h 34"/>
                <a:gd name="T30" fmla="*/ 2147483647 w 134"/>
                <a:gd name="T31" fmla="*/ 2147483647 h 34"/>
                <a:gd name="T32" fmla="*/ 2147483647 w 134"/>
                <a:gd name="T33" fmla="*/ 2147483647 h 34"/>
                <a:gd name="T34" fmla="*/ 2147483647 w 134"/>
                <a:gd name="T35" fmla="*/ 2147483647 h 34"/>
                <a:gd name="T36" fmla="*/ 2147483647 w 134"/>
                <a:gd name="T37" fmla="*/ 2147483647 h 34"/>
                <a:gd name="T38" fmla="*/ 2147483647 w 134"/>
                <a:gd name="T39" fmla="*/ 2147483647 h 34"/>
                <a:gd name="T40" fmla="*/ 2147483647 w 134"/>
                <a:gd name="T41" fmla="*/ 2147483647 h 34"/>
                <a:gd name="T42" fmla="*/ 2147483647 w 134"/>
                <a:gd name="T43" fmla="*/ 2147483647 h 34"/>
                <a:gd name="T44" fmla="*/ 2147483647 w 134"/>
                <a:gd name="T45" fmla="*/ 2147483647 h 34"/>
                <a:gd name="T46" fmla="*/ 2147483647 w 134"/>
                <a:gd name="T47" fmla="*/ 2147483647 h 34"/>
                <a:gd name="T48" fmla="*/ 2147483647 w 134"/>
                <a:gd name="T49" fmla="*/ 2147483647 h 34"/>
                <a:gd name="T50" fmla="*/ 2147483647 w 134"/>
                <a:gd name="T51" fmla="*/ 2147483647 h 34"/>
                <a:gd name="T52" fmla="*/ 2147483647 w 134"/>
                <a:gd name="T53" fmla="*/ 0 h 34"/>
                <a:gd name="T54" fmla="*/ 2147483647 w 134"/>
                <a:gd name="T55" fmla="*/ 0 h 34"/>
                <a:gd name="T56" fmla="*/ 2147483647 w 134"/>
                <a:gd name="T57" fmla="*/ 2147483647 h 34"/>
                <a:gd name="T58" fmla="*/ 2147483647 w 134"/>
                <a:gd name="T59" fmla="*/ 2147483647 h 34"/>
                <a:gd name="T60" fmla="*/ 2147483647 w 134"/>
                <a:gd name="T61" fmla="*/ 2147483647 h 34"/>
                <a:gd name="T62" fmla="*/ 2147483647 w 134"/>
                <a:gd name="T63" fmla="*/ 2147483647 h 34"/>
                <a:gd name="T64" fmla="*/ 2147483647 w 134"/>
                <a:gd name="T65" fmla="*/ 2147483647 h 34"/>
                <a:gd name="T66" fmla="*/ 2147483647 w 134"/>
                <a:gd name="T67" fmla="*/ 2147483647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4"/>
                <a:gd name="T103" fmla="*/ 0 h 34"/>
                <a:gd name="T104" fmla="*/ 134 w 134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4" h="34">
                  <a:moveTo>
                    <a:pt x="4" y="10"/>
                  </a:moveTo>
                  <a:lnTo>
                    <a:pt x="0" y="20"/>
                  </a:lnTo>
                  <a:lnTo>
                    <a:pt x="0" y="28"/>
                  </a:lnTo>
                  <a:lnTo>
                    <a:pt x="16" y="28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52" y="26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4" y="18"/>
                  </a:lnTo>
                  <a:lnTo>
                    <a:pt x="84" y="20"/>
                  </a:lnTo>
                  <a:lnTo>
                    <a:pt x="92" y="26"/>
                  </a:lnTo>
                  <a:lnTo>
                    <a:pt x="102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26" y="34"/>
                  </a:lnTo>
                  <a:lnTo>
                    <a:pt x="134" y="34"/>
                  </a:lnTo>
                  <a:lnTo>
                    <a:pt x="134" y="22"/>
                  </a:lnTo>
                  <a:lnTo>
                    <a:pt x="128" y="18"/>
                  </a:lnTo>
                  <a:lnTo>
                    <a:pt x="124" y="16"/>
                  </a:lnTo>
                  <a:lnTo>
                    <a:pt x="108" y="16"/>
                  </a:lnTo>
                  <a:lnTo>
                    <a:pt x="102" y="14"/>
                  </a:lnTo>
                  <a:lnTo>
                    <a:pt x="96" y="8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0"/>
                  </a:lnTo>
                  <a:lnTo>
                    <a:pt x="20" y="12"/>
                  </a:lnTo>
                  <a:lnTo>
                    <a:pt x="6" y="12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8" name="Freeform 187"/>
            <p:cNvSpPr>
              <a:spLocks/>
            </p:cNvSpPr>
            <p:nvPr/>
          </p:nvSpPr>
          <p:spPr bwMode="auto">
            <a:xfrm>
              <a:off x="3441700" y="1827212"/>
              <a:ext cx="914400" cy="968375"/>
            </a:xfrm>
            <a:custGeom>
              <a:avLst/>
              <a:gdLst>
                <a:gd name="T0" fmla="*/ 2147483647 w 576"/>
                <a:gd name="T1" fmla="*/ 2147483647 h 610"/>
                <a:gd name="T2" fmla="*/ 2147483647 w 576"/>
                <a:gd name="T3" fmla="*/ 2147483647 h 610"/>
                <a:gd name="T4" fmla="*/ 2147483647 w 576"/>
                <a:gd name="T5" fmla="*/ 2147483647 h 610"/>
                <a:gd name="T6" fmla="*/ 2147483647 w 576"/>
                <a:gd name="T7" fmla="*/ 2147483647 h 610"/>
                <a:gd name="T8" fmla="*/ 2147483647 w 576"/>
                <a:gd name="T9" fmla="*/ 2147483647 h 610"/>
                <a:gd name="T10" fmla="*/ 2147483647 w 576"/>
                <a:gd name="T11" fmla="*/ 2147483647 h 610"/>
                <a:gd name="T12" fmla="*/ 2147483647 w 576"/>
                <a:gd name="T13" fmla="*/ 2147483647 h 610"/>
                <a:gd name="T14" fmla="*/ 2147483647 w 576"/>
                <a:gd name="T15" fmla="*/ 2147483647 h 610"/>
                <a:gd name="T16" fmla="*/ 2147483647 w 576"/>
                <a:gd name="T17" fmla="*/ 2147483647 h 610"/>
                <a:gd name="T18" fmla="*/ 2147483647 w 576"/>
                <a:gd name="T19" fmla="*/ 2147483647 h 610"/>
                <a:gd name="T20" fmla="*/ 2147483647 w 576"/>
                <a:gd name="T21" fmla="*/ 2147483647 h 610"/>
                <a:gd name="T22" fmla="*/ 2147483647 w 576"/>
                <a:gd name="T23" fmla="*/ 2147483647 h 610"/>
                <a:gd name="T24" fmla="*/ 2147483647 w 576"/>
                <a:gd name="T25" fmla="*/ 2147483647 h 610"/>
                <a:gd name="T26" fmla="*/ 2147483647 w 576"/>
                <a:gd name="T27" fmla="*/ 2147483647 h 610"/>
                <a:gd name="T28" fmla="*/ 2147483647 w 576"/>
                <a:gd name="T29" fmla="*/ 2147483647 h 610"/>
                <a:gd name="T30" fmla="*/ 2147483647 w 576"/>
                <a:gd name="T31" fmla="*/ 2147483647 h 610"/>
                <a:gd name="T32" fmla="*/ 2147483647 w 576"/>
                <a:gd name="T33" fmla="*/ 0 h 610"/>
                <a:gd name="T34" fmla="*/ 2147483647 w 576"/>
                <a:gd name="T35" fmla="*/ 2147483647 h 610"/>
                <a:gd name="T36" fmla="*/ 2147483647 w 576"/>
                <a:gd name="T37" fmla="*/ 2147483647 h 610"/>
                <a:gd name="T38" fmla="*/ 2147483647 w 576"/>
                <a:gd name="T39" fmla="*/ 2147483647 h 610"/>
                <a:gd name="T40" fmla="*/ 2147483647 w 576"/>
                <a:gd name="T41" fmla="*/ 2147483647 h 610"/>
                <a:gd name="T42" fmla="*/ 2147483647 w 576"/>
                <a:gd name="T43" fmla="*/ 2147483647 h 610"/>
                <a:gd name="T44" fmla="*/ 2147483647 w 576"/>
                <a:gd name="T45" fmla="*/ 2147483647 h 610"/>
                <a:gd name="T46" fmla="*/ 2147483647 w 576"/>
                <a:gd name="T47" fmla="*/ 2147483647 h 610"/>
                <a:gd name="T48" fmla="*/ 2147483647 w 576"/>
                <a:gd name="T49" fmla="*/ 2147483647 h 610"/>
                <a:gd name="T50" fmla="*/ 2147483647 w 576"/>
                <a:gd name="T51" fmla="*/ 2147483647 h 610"/>
                <a:gd name="T52" fmla="*/ 2147483647 w 576"/>
                <a:gd name="T53" fmla="*/ 2147483647 h 610"/>
                <a:gd name="T54" fmla="*/ 2147483647 w 576"/>
                <a:gd name="T55" fmla="*/ 2147483647 h 610"/>
                <a:gd name="T56" fmla="*/ 2147483647 w 576"/>
                <a:gd name="T57" fmla="*/ 2147483647 h 610"/>
                <a:gd name="T58" fmla="*/ 2147483647 w 576"/>
                <a:gd name="T59" fmla="*/ 2147483647 h 610"/>
                <a:gd name="T60" fmla="*/ 2147483647 w 576"/>
                <a:gd name="T61" fmla="*/ 2147483647 h 610"/>
                <a:gd name="T62" fmla="*/ 2147483647 w 576"/>
                <a:gd name="T63" fmla="*/ 2147483647 h 610"/>
                <a:gd name="T64" fmla="*/ 2147483647 w 576"/>
                <a:gd name="T65" fmla="*/ 2147483647 h 610"/>
                <a:gd name="T66" fmla="*/ 2147483647 w 576"/>
                <a:gd name="T67" fmla="*/ 2147483647 h 610"/>
                <a:gd name="T68" fmla="*/ 2147483647 w 576"/>
                <a:gd name="T69" fmla="*/ 2147483647 h 610"/>
                <a:gd name="T70" fmla="*/ 2147483647 w 576"/>
                <a:gd name="T71" fmla="*/ 2147483647 h 610"/>
                <a:gd name="T72" fmla="*/ 2147483647 w 576"/>
                <a:gd name="T73" fmla="*/ 2147483647 h 610"/>
                <a:gd name="T74" fmla="*/ 2147483647 w 576"/>
                <a:gd name="T75" fmla="*/ 2147483647 h 610"/>
                <a:gd name="T76" fmla="*/ 2147483647 w 576"/>
                <a:gd name="T77" fmla="*/ 2147483647 h 610"/>
                <a:gd name="T78" fmla="*/ 2147483647 w 576"/>
                <a:gd name="T79" fmla="*/ 2147483647 h 610"/>
                <a:gd name="T80" fmla="*/ 2147483647 w 576"/>
                <a:gd name="T81" fmla="*/ 2147483647 h 610"/>
                <a:gd name="T82" fmla="*/ 2147483647 w 576"/>
                <a:gd name="T83" fmla="*/ 2147483647 h 610"/>
                <a:gd name="T84" fmla="*/ 2147483647 w 576"/>
                <a:gd name="T85" fmla="*/ 2147483647 h 610"/>
                <a:gd name="T86" fmla="*/ 2147483647 w 576"/>
                <a:gd name="T87" fmla="*/ 2147483647 h 610"/>
                <a:gd name="T88" fmla="*/ 2147483647 w 576"/>
                <a:gd name="T89" fmla="*/ 2147483647 h 610"/>
                <a:gd name="T90" fmla="*/ 2147483647 w 576"/>
                <a:gd name="T91" fmla="*/ 2147483647 h 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6"/>
                <a:gd name="T139" fmla="*/ 0 h 610"/>
                <a:gd name="T140" fmla="*/ 576 w 576"/>
                <a:gd name="T141" fmla="*/ 610 h 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6" h="610">
                  <a:moveTo>
                    <a:pt x="170" y="610"/>
                  </a:moveTo>
                  <a:lnTo>
                    <a:pt x="186" y="606"/>
                  </a:lnTo>
                  <a:lnTo>
                    <a:pt x="194" y="604"/>
                  </a:lnTo>
                  <a:lnTo>
                    <a:pt x="198" y="600"/>
                  </a:lnTo>
                  <a:lnTo>
                    <a:pt x="200" y="598"/>
                  </a:lnTo>
                  <a:lnTo>
                    <a:pt x="202" y="588"/>
                  </a:lnTo>
                  <a:lnTo>
                    <a:pt x="204" y="578"/>
                  </a:lnTo>
                  <a:lnTo>
                    <a:pt x="206" y="572"/>
                  </a:lnTo>
                  <a:lnTo>
                    <a:pt x="208" y="570"/>
                  </a:lnTo>
                  <a:lnTo>
                    <a:pt x="214" y="568"/>
                  </a:lnTo>
                  <a:lnTo>
                    <a:pt x="220" y="566"/>
                  </a:lnTo>
                  <a:lnTo>
                    <a:pt x="224" y="568"/>
                  </a:lnTo>
                  <a:lnTo>
                    <a:pt x="228" y="570"/>
                  </a:lnTo>
                  <a:lnTo>
                    <a:pt x="232" y="576"/>
                  </a:lnTo>
                  <a:lnTo>
                    <a:pt x="238" y="584"/>
                  </a:lnTo>
                  <a:lnTo>
                    <a:pt x="244" y="590"/>
                  </a:lnTo>
                  <a:lnTo>
                    <a:pt x="250" y="584"/>
                  </a:lnTo>
                  <a:lnTo>
                    <a:pt x="254" y="580"/>
                  </a:lnTo>
                  <a:lnTo>
                    <a:pt x="260" y="580"/>
                  </a:lnTo>
                  <a:lnTo>
                    <a:pt x="268" y="580"/>
                  </a:lnTo>
                  <a:lnTo>
                    <a:pt x="274" y="582"/>
                  </a:lnTo>
                  <a:lnTo>
                    <a:pt x="280" y="584"/>
                  </a:lnTo>
                  <a:lnTo>
                    <a:pt x="290" y="584"/>
                  </a:lnTo>
                  <a:lnTo>
                    <a:pt x="298" y="584"/>
                  </a:lnTo>
                  <a:lnTo>
                    <a:pt x="306" y="584"/>
                  </a:lnTo>
                  <a:lnTo>
                    <a:pt x="310" y="580"/>
                  </a:lnTo>
                  <a:lnTo>
                    <a:pt x="314" y="572"/>
                  </a:lnTo>
                  <a:lnTo>
                    <a:pt x="322" y="580"/>
                  </a:lnTo>
                  <a:lnTo>
                    <a:pt x="492" y="588"/>
                  </a:lnTo>
                  <a:lnTo>
                    <a:pt x="504" y="548"/>
                  </a:lnTo>
                  <a:lnTo>
                    <a:pt x="490" y="536"/>
                  </a:lnTo>
                  <a:lnTo>
                    <a:pt x="496" y="122"/>
                  </a:lnTo>
                  <a:lnTo>
                    <a:pt x="576" y="122"/>
                  </a:lnTo>
                  <a:lnTo>
                    <a:pt x="428" y="0"/>
                  </a:lnTo>
                  <a:lnTo>
                    <a:pt x="416" y="66"/>
                  </a:lnTo>
                  <a:lnTo>
                    <a:pt x="274" y="58"/>
                  </a:lnTo>
                  <a:lnTo>
                    <a:pt x="250" y="178"/>
                  </a:lnTo>
                  <a:lnTo>
                    <a:pt x="236" y="184"/>
                  </a:lnTo>
                  <a:lnTo>
                    <a:pt x="222" y="190"/>
                  </a:lnTo>
                  <a:lnTo>
                    <a:pt x="200" y="202"/>
                  </a:lnTo>
                  <a:lnTo>
                    <a:pt x="190" y="280"/>
                  </a:lnTo>
                  <a:lnTo>
                    <a:pt x="16" y="266"/>
                  </a:lnTo>
                  <a:lnTo>
                    <a:pt x="10" y="272"/>
                  </a:lnTo>
                  <a:lnTo>
                    <a:pt x="6" y="276"/>
                  </a:lnTo>
                  <a:lnTo>
                    <a:pt x="4" y="282"/>
                  </a:lnTo>
                  <a:lnTo>
                    <a:pt x="10" y="276"/>
                  </a:lnTo>
                  <a:lnTo>
                    <a:pt x="14" y="274"/>
                  </a:lnTo>
                  <a:lnTo>
                    <a:pt x="18" y="274"/>
                  </a:lnTo>
                  <a:lnTo>
                    <a:pt x="30" y="292"/>
                  </a:lnTo>
                  <a:lnTo>
                    <a:pt x="38" y="304"/>
                  </a:lnTo>
                  <a:lnTo>
                    <a:pt x="40" y="310"/>
                  </a:lnTo>
                  <a:lnTo>
                    <a:pt x="40" y="318"/>
                  </a:lnTo>
                  <a:lnTo>
                    <a:pt x="38" y="324"/>
                  </a:lnTo>
                  <a:lnTo>
                    <a:pt x="32" y="334"/>
                  </a:lnTo>
                  <a:lnTo>
                    <a:pt x="24" y="346"/>
                  </a:lnTo>
                  <a:lnTo>
                    <a:pt x="22" y="352"/>
                  </a:lnTo>
                  <a:lnTo>
                    <a:pt x="22" y="360"/>
                  </a:lnTo>
                  <a:lnTo>
                    <a:pt x="22" y="366"/>
                  </a:lnTo>
                  <a:lnTo>
                    <a:pt x="26" y="372"/>
                  </a:lnTo>
                  <a:lnTo>
                    <a:pt x="28" y="378"/>
                  </a:lnTo>
                  <a:lnTo>
                    <a:pt x="30" y="384"/>
                  </a:lnTo>
                  <a:lnTo>
                    <a:pt x="30" y="442"/>
                  </a:lnTo>
                  <a:lnTo>
                    <a:pt x="20" y="456"/>
                  </a:lnTo>
                  <a:lnTo>
                    <a:pt x="12" y="472"/>
                  </a:lnTo>
                  <a:lnTo>
                    <a:pt x="4" y="492"/>
                  </a:lnTo>
                  <a:lnTo>
                    <a:pt x="2" y="506"/>
                  </a:lnTo>
                  <a:lnTo>
                    <a:pt x="0" y="516"/>
                  </a:lnTo>
                  <a:lnTo>
                    <a:pt x="6" y="510"/>
                  </a:lnTo>
                  <a:lnTo>
                    <a:pt x="10" y="508"/>
                  </a:lnTo>
                  <a:lnTo>
                    <a:pt x="16" y="508"/>
                  </a:lnTo>
                  <a:lnTo>
                    <a:pt x="30" y="508"/>
                  </a:lnTo>
                  <a:lnTo>
                    <a:pt x="46" y="504"/>
                  </a:lnTo>
                  <a:lnTo>
                    <a:pt x="56" y="502"/>
                  </a:lnTo>
                  <a:lnTo>
                    <a:pt x="66" y="502"/>
                  </a:lnTo>
                  <a:lnTo>
                    <a:pt x="76" y="502"/>
                  </a:lnTo>
                  <a:lnTo>
                    <a:pt x="82" y="504"/>
                  </a:lnTo>
                  <a:lnTo>
                    <a:pt x="88" y="506"/>
                  </a:lnTo>
                  <a:lnTo>
                    <a:pt x="92" y="510"/>
                  </a:lnTo>
                  <a:lnTo>
                    <a:pt x="100" y="520"/>
                  </a:lnTo>
                  <a:lnTo>
                    <a:pt x="108" y="528"/>
                  </a:lnTo>
                  <a:lnTo>
                    <a:pt x="114" y="534"/>
                  </a:lnTo>
                  <a:lnTo>
                    <a:pt x="120" y="536"/>
                  </a:lnTo>
                  <a:lnTo>
                    <a:pt x="126" y="536"/>
                  </a:lnTo>
                  <a:lnTo>
                    <a:pt x="132" y="540"/>
                  </a:lnTo>
                  <a:lnTo>
                    <a:pt x="136" y="544"/>
                  </a:lnTo>
                  <a:lnTo>
                    <a:pt x="136" y="548"/>
                  </a:lnTo>
                  <a:lnTo>
                    <a:pt x="136" y="554"/>
                  </a:lnTo>
                  <a:lnTo>
                    <a:pt x="138" y="560"/>
                  </a:lnTo>
                  <a:lnTo>
                    <a:pt x="146" y="572"/>
                  </a:lnTo>
                  <a:lnTo>
                    <a:pt x="156" y="584"/>
                  </a:lnTo>
                  <a:lnTo>
                    <a:pt x="164" y="596"/>
                  </a:lnTo>
                  <a:lnTo>
                    <a:pt x="168" y="61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9" name="Freeform 188"/>
            <p:cNvSpPr>
              <a:spLocks/>
            </p:cNvSpPr>
            <p:nvPr/>
          </p:nvSpPr>
          <p:spPr bwMode="auto">
            <a:xfrm>
              <a:off x="3822700" y="1189037"/>
              <a:ext cx="857250" cy="606425"/>
            </a:xfrm>
            <a:custGeom>
              <a:avLst/>
              <a:gdLst>
                <a:gd name="T0" fmla="*/ 2147483647 w 540"/>
                <a:gd name="T1" fmla="*/ 2147483647 h 382"/>
                <a:gd name="T2" fmla="*/ 2147483647 w 540"/>
                <a:gd name="T3" fmla="*/ 2147483647 h 382"/>
                <a:gd name="T4" fmla="*/ 2147483647 w 540"/>
                <a:gd name="T5" fmla="*/ 2147483647 h 382"/>
                <a:gd name="T6" fmla="*/ 2147483647 w 540"/>
                <a:gd name="T7" fmla="*/ 2147483647 h 382"/>
                <a:gd name="T8" fmla="*/ 2147483647 w 540"/>
                <a:gd name="T9" fmla="*/ 2147483647 h 382"/>
                <a:gd name="T10" fmla="*/ 2147483647 w 540"/>
                <a:gd name="T11" fmla="*/ 2147483647 h 382"/>
                <a:gd name="T12" fmla="*/ 2147483647 w 540"/>
                <a:gd name="T13" fmla="*/ 2147483647 h 382"/>
                <a:gd name="T14" fmla="*/ 2147483647 w 540"/>
                <a:gd name="T15" fmla="*/ 2147483647 h 382"/>
                <a:gd name="T16" fmla="*/ 2147483647 w 540"/>
                <a:gd name="T17" fmla="*/ 2147483647 h 382"/>
                <a:gd name="T18" fmla="*/ 2147483647 w 540"/>
                <a:gd name="T19" fmla="*/ 2147483647 h 382"/>
                <a:gd name="T20" fmla="*/ 2147483647 w 540"/>
                <a:gd name="T21" fmla="*/ 2147483647 h 382"/>
                <a:gd name="T22" fmla="*/ 2147483647 w 540"/>
                <a:gd name="T23" fmla="*/ 2147483647 h 382"/>
                <a:gd name="T24" fmla="*/ 2147483647 w 540"/>
                <a:gd name="T25" fmla="*/ 2147483647 h 382"/>
                <a:gd name="T26" fmla="*/ 2147483647 w 540"/>
                <a:gd name="T27" fmla="*/ 2147483647 h 382"/>
                <a:gd name="T28" fmla="*/ 2147483647 w 540"/>
                <a:gd name="T29" fmla="*/ 2147483647 h 382"/>
                <a:gd name="T30" fmla="*/ 2147483647 w 540"/>
                <a:gd name="T31" fmla="*/ 2147483647 h 382"/>
                <a:gd name="T32" fmla="*/ 2147483647 w 540"/>
                <a:gd name="T33" fmla="*/ 2147483647 h 382"/>
                <a:gd name="T34" fmla="*/ 2147483647 w 540"/>
                <a:gd name="T35" fmla="*/ 2147483647 h 382"/>
                <a:gd name="T36" fmla="*/ 2147483647 w 540"/>
                <a:gd name="T37" fmla="*/ 2147483647 h 382"/>
                <a:gd name="T38" fmla="*/ 2147483647 w 540"/>
                <a:gd name="T39" fmla="*/ 2147483647 h 382"/>
                <a:gd name="T40" fmla="*/ 2147483647 w 540"/>
                <a:gd name="T41" fmla="*/ 2147483647 h 382"/>
                <a:gd name="T42" fmla="*/ 2147483647 w 540"/>
                <a:gd name="T43" fmla="*/ 2147483647 h 382"/>
                <a:gd name="T44" fmla="*/ 2147483647 w 540"/>
                <a:gd name="T45" fmla="*/ 2147483647 h 382"/>
                <a:gd name="T46" fmla="*/ 2147483647 w 540"/>
                <a:gd name="T47" fmla="*/ 2147483647 h 382"/>
                <a:gd name="T48" fmla="*/ 2147483647 w 540"/>
                <a:gd name="T49" fmla="*/ 2147483647 h 382"/>
                <a:gd name="T50" fmla="*/ 2147483647 w 540"/>
                <a:gd name="T51" fmla="*/ 2147483647 h 382"/>
                <a:gd name="T52" fmla="*/ 2147483647 w 540"/>
                <a:gd name="T53" fmla="*/ 2147483647 h 382"/>
                <a:gd name="T54" fmla="*/ 2147483647 w 540"/>
                <a:gd name="T55" fmla="*/ 2147483647 h 382"/>
                <a:gd name="T56" fmla="*/ 2147483647 w 540"/>
                <a:gd name="T57" fmla="*/ 2147483647 h 382"/>
                <a:gd name="T58" fmla="*/ 2147483647 w 540"/>
                <a:gd name="T59" fmla="*/ 2147483647 h 382"/>
                <a:gd name="T60" fmla="*/ 2147483647 w 540"/>
                <a:gd name="T61" fmla="*/ 2147483647 h 382"/>
                <a:gd name="T62" fmla="*/ 2147483647 w 540"/>
                <a:gd name="T63" fmla="*/ 2147483647 h 382"/>
                <a:gd name="T64" fmla="*/ 2147483647 w 540"/>
                <a:gd name="T65" fmla="*/ 2147483647 h 382"/>
                <a:gd name="T66" fmla="*/ 2147483647 w 540"/>
                <a:gd name="T67" fmla="*/ 2147483647 h 382"/>
                <a:gd name="T68" fmla="*/ 2147483647 w 540"/>
                <a:gd name="T69" fmla="*/ 2147483647 h 382"/>
                <a:gd name="T70" fmla="*/ 2147483647 w 540"/>
                <a:gd name="T71" fmla="*/ 2147483647 h 382"/>
                <a:gd name="T72" fmla="*/ 2147483647 w 540"/>
                <a:gd name="T73" fmla="*/ 2147483647 h 382"/>
                <a:gd name="T74" fmla="*/ 2147483647 w 540"/>
                <a:gd name="T75" fmla="*/ 2147483647 h 382"/>
                <a:gd name="T76" fmla="*/ 2147483647 w 540"/>
                <a:gd name="T77" fmla="*/ 2147483647 h 382"/>
                <a:gd name="T78" fmla="*/ 2147483647 w 540"/>
                <a:gd name="T79" fmla="*/ 2147483647 h 382"/>
                <a:gd name="T80" fmla="*/ 2147483647 w 540"/>
                <a:gd name="T81" fmla="*/ 2147483647 h 382"/>
                <a:gd name="T82" fmla="*/ 2147483647 w 540"/>
                <a:gd name="T83" fmla="*/ 2147483647 h 382"/>
                <a:gd name="T84" fmla="*/ 2147483647 w 540"/>
                <a:gd name="T85" fmla="*/ 2147483647 h 382"/>
                <a:gd name="T86" fmla="*/ 2147483647 w 540"/>
                <a:gd name="T87" fmla="*/ 2147483647 h 382"/>
                <a:gd name="T88" fmla="*/ 2147483647 w 540"/>
                <a:gd name="T89" fmla="*/ 2147483647 h 382"/>
                <a:gd name="T90" fmla="*/ 2147483647 w 540"/>
                <a:gd name="T91" fmla="*/ 2147483647 h 382"/>
                <a:gd name="T92" fmla="*/ 2147483647 w 540"/>
                <a:gd name="T93" fmla="*/ 2147483647 h 382"/>
                <a:gd name="T94" fmla="*/ 2147483647 w 540"/>
                <a:gd name="T95" fmla="*/ 2147483647 h 382"/>
                <a:gd name="T96" fmla="*/ 2147483647 w 540"/>
                <a:gd name="T97" fmla="*/ 2147483647 h 382"/>
                <a:gd name="T98" fmla="*/ 2147483647 w 540"/>
                <a:gd name="T99" fmla="*/ 2147483647 h 382"/>
                <a:gd name="T100" fmla="*/ 2147483647 w 540"/>
                <a:gd name="T101" fmla="*/ 2147483647 h 382"/>
                <a:gd name="T102" fmla="*/ 2147483647 w 540"/>
                <a:gd name="T103" fmla="*/ 2147483647 h 382"/>
                <a:gd name="T104" fmla="*/ 2147483647 w 540"/>
                <a:gd name="T105" fmla="*/ 2147483647 h 382"/>
                <a:gd name="T106" fmla="*/ 2147483647 w 540"/>
                <a:gd name="T107" fmla="*/ 2147483647 h 3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0"/>
                <a:gd name="T163" fmla="*/ 0 h 382"/>
                <a:gd name="T164" fmla="*/ 540 w 540"/>
                <a:gd name="T165" fmla="*/ 382 h 3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0" h="382">
                  <a:moveTo>
                    <a:pt x="186" y="382"/>
                  </a:moveTo>
                  <a:lnTo>
                    <a:pt x="186" y="366"/>
                  </a:lnTo>
                  <a:lnTo>
                    <a:pt x="188" y="358"/>
                  </a:lnTo>
                  <a:lnTo>
                    <a:pt x="188" y="350"/>
                  </a:lnTo>
                  <a:lnTo>
                    <a:pt x="188" y="342"/>
                  </a:lnTo>
                  <a:lnTo>
                    <a:pt x="190" y="340"/>
                  </a:lnTo>
                  <a:lnTo>
                    <a:pt x="194" y="336"/>
                  </a:lnTo>
                  <a:lnTo>
                    <a:pt x="210" y="324"/>
                  </a:lnTo>
                  <a:lnTo>
                    <a:pt x="230" y="312"/>
                  </a:lnTo>
                  <a:lnTo>
                    <a:pt x="250" y="302"/>
                  </a:lnTo>
                  <a:lnTo>
                    <a:pt x="262" y="298"/>
                  </a:lnTo>
                  <a:lnTo>
                    <a:pt x="270" y="298"/>
                  </a:lnTo>
                  <a:lnTo>
                    <a:pt x="282" y="298"/>
                  </a:lnTo>
                  <a:lnTo>
                    <a:pt x="316" y="290"/>
                  </a:lnTo>
                  <a:lnTo>
                    <a:pt x="340" y="286"/>
                  </a:lnTo>
                  <a:lnTo>
                    <a:pt x="354" y="280"/>
                  </a:lnTo>
                  <a:lnTo>
                    <a:pt x="358" y="276"/>
                  </a:lnTo>
                  <a:lnTo>
                    <a:pt x="362" y="270"/>
                  </a:lnTo>
                  <a:lnTo>
                    <a:pt x="366" y="264"/>
                  </a:lnTo>
                  <a:lnTo>
                    <a:pt x="374" y="260"/>
                  </a:lnTo>
                  <a:lnTo>
                    <a:pt x="384" y="256"/>
                  </a:lnTo>
                  <a:lnTo>
                    <a:pt x="396" y="254"/>
                  </a:lnTo>
                  <a:lnTo>
                    <a:pt x="408" y="250"/>
                  </a:lnTo>
                  <a:lnTo>
                    <a:pt x="412" y="246"/>
                  </a:lnTo>
                  <a:lnTo>
                    <a:pt x="416" y="242"/>
                  </a:lnTo>
                  <a:lnTo>
                    <a:pt x="418" y="234"/>
                  </a:lnTo>
                  <a:lnTo>
                    <a:pt x="418" y="228"/>
                  </a:lnTo>
                  <a:lnTo>
                    <a:pt x="418" y="220"/>
                  </a:lnTo>
                  <a:lnTo>
                    <a:pt x="420" y="212"/>
                  </a:lnTo>
                  <a:lnTo>
                    <a:pt x="454" y="204"/>
                  </a:lnTo>
                  <a:lnTo>
                    <a:pt x="466" y="190"/>
                  </a:lnTo>
                  <a:lnTo>
                    <a:pt x="476" y="190"/>
                  </a:lnTo>
                  <a:lnTo>
                    <a:pt x="486" y="190"/>
                  </a:lnTo>
                  <a:lnTo>
                    <a:pt x="498" y="192"/>
                  </a:lnTo>
                  <a:lnTo>
                    <a:pt x="508" y="194"/>
                  </a:lnTo>
                  <a:lnTo>
                    <a:pt x="518" y="194"/>
                  </a:lnTo>
                  <a:lnTo>
                    <a:pt x="528" y="192"/>
                  </a:lnTo>
                  <a:lnTo>
                    <a:pt x="532" y="190"/>
                  </a:lnTo>
                  <a:lnTo>
                    <a:pt x="534" y="186"/>
                  </a:lnTo>
                  <a:lnTo>
                    <a:pt x="536" y="180"/>
                  </a:lnTo>
                  <a:lnTo>
                    <a:pt x="540" y="176"/>
                  </a:lnTo>
                  <a:lnTo>
                    <a:pt x="530" y="160"/>
                  </a:lnTo>
                  <a:lnTo>
                    <a:pt x="526" y="150"/>
                  </a:lnTo>
                  <a:lnTo>
                    <a:pt x="524" y="136"/>
                  </a:lnTo>
                  <a:lnTo>
                    <a:pt x="526" y="126"/>
                  </a:lnTo>
                  <a:lnTo>
                    <a:pt x="528" y="116"/>
                  </a:lnTo>
                  <a:lnTo>
                    <a:pt x="530" y="104"/>
                  </a:lnTo>
                  <a:lnTo>
                    <a:pt x="530" y="92"/>
                  </a:lnTo>
                  <a:lnTo>
                    <a:pt x="528" y="80"/>
                  </a:lnTo>
                  <a:lnTo>
                    <a:pt x="526" y="70"/>
                  </a:lnTo>
                  <a:lnTo>
                    <a:pt x="520" y="62"/>
                  </a:lnTo>
                  <a:lnTo>
                    <a:pt x="514" y="56"/>
                  </a:lnTo>
                  <a:lnTo>
                    <a:pt x="500" y="46"/>
                  </a:lnTo>
                  <a:lnTo>
                    <a:pt x="494" y="40"/>
                  </a:lnTo>
                  <a:lnTo>
                    <a:pt x="488" y="34"/>
                  </a:lnTo>
                  <a:lnTo>
                    <a:pt x="482" y="38"/>
                  </a:lnTo>
                  <a:lnTo>
                    <a:pt x="476" y="40"/>
                  </a:lnTo>
                  <a:lnTo>
                    <a:pt x="470" y="38"/>
                  </a:lnTo>
                  <a:lnTo>
                    <a:pt x="464" y="36"/>
                  </a:lnTo>
                  <a:lnTo>
                    <a:pt x="450" y="28"/>
                  </a:lnTo>
                  <a:lnTo>
                    <a:pt x="438" y="26"/>
                  </a:lnTo>
                  <a:lnTo>
                    <a:pt x="428" y="24"/>
                  </a:lnTo>
                  <a:lnTo>
                    <a:pt x="412" y="22"/>
                  </a:lnTo>
                  <a:lnTo>
                    <a:pt x="406" y="22"/>
                  </a:lnTo>
                  <a:lnTo>
                    <a:pt x="400" y="18"/>
                  </a:lnTo>
                  <a:lnTo>
                    <a:pt x="396" y="10"/>
                  </a:lnTo>
                  <a:lnTo>
                    <a:pt x="392" y="0"/>
                  </a:lnTo>
                  <a:lnTo>
                    <a:pt x="384" y="2"/>
                  </a:lnTo>
                  <a:lnTo>
                    <a:pt x="378" y="6"/>
                  </a:lnTo>
                  <a:lnTo>
                    <a:pt x="370" y="14"/>
                  </a:lnTo>
                  <a:lnTo>
                    <a:pt x="354" y="38"/>
                  </a:lnTo>
                  <a:lnTo>
                    <a:pt x="346" y="56"/>
                  </a:lnTo>
                  <a:lnTo>
                    <a:pt x="338" y="68"/>
                  </a:lnTo>
                  <a:lnTo>
                    <a:pt x="326" y="78"/>
                  </a:lnTo>
                  <a:lnTo>
                    <a:pt x="314" y="86"/>
                  </a:lnTo>
                  <a:lnTo>
                    <a:pt x="300" y="92"/>
                  </a:lnTo>
                  <a:lnTo>
                    <a:pt x="284" y="98"/>
                  </a:lnTo>
                  <a:lnTo>
                    <a:pt x="248" y="112"/>
                  </a:lnTo>
                  <a:lnTo>
                    <a:pt x="238" y="116"/>
                  </a:lnTo>
                  <a:lnTo>
                    <a:pt x="230" y="122"/>
                  </a:lnTo>
                  <a:lnTo>
                    <a:pt x="224" y="130"/>
                  </a:lnTo>
                  <a:lnTo>
                    <a:pt x="218" y="140"/>
                  </a:lnTo>
                  <a:lnTo>
                    <a:pt x="208" y="158"/>
                  </a:lnTo>
                  <a:lnTo>
                    <a:pt x="196" y="174"/>
                  </a:lnTo>
                  <a:lnTo>
                    <a:pt x="188" y="186"/>
                  </a:lnTo>
                  <a:lnTo>
                    <a:pt x="178" y="200"/>
                  </a:lnTo>
                  <a:lnTo>
                    <a:pt x="170" y="216"/>
                  </a:lnTo>
                  <a:lnTo>
                    <a:pt x="168" y="226"/>
                  </a:lnTo>
                  <a:lnTo>
                    <a:pt x="166" y="234"/>
                  </a:lnTo>
                  <a:lnTo>
                    <a:pt x="168" y="240"/>
                  </a:lnTo>
                  <a:lnTo>
                    <a:pt x="170" y="242"/>
                  </a:lnTo>
                  <a:lnTo>
                    <a:pt x="172" y="246"/>
                  </a:lnTo>
                  <a:lnTo>
                    <a:pt x="170" y="254"/>
                  </a:lnTo>
                  <a:lnTo>
                    <a:pt x="168" y="260"/>
                  </a:lnTo>
                  <a:lnTo>
                    <a:pt x="162" y="270"/>
                  </a:lnTo>
                  <a:lnTo>
                    <a:pt x="152" y="278"/>
                  </a:lnTo>
                  <a:lnTo>
                    <a:pt x="142" y="284"/>
                  </a:lnTo>
                  <a:lnTo>
                    <a:pt x="120" y="300"/>
                  </a:lnTo>
                  <a:lnTo>
                    <a:pt x="96" y="314"/>
                  </a:lnTo>
                  <a:lnTo>
                    <a:pt x="70" y="326"/>
                  </a:lnTo>
                  <a:lnTo>
                    <a:pt x="44" y="334"/>
                  </a:lnTo>
                  <a:lnTo>
                    <a:pt x="30" y="336"/>
                  </a:lnTo>
                  <a:lnTo>
                    <a:pt x="16" y="344"/>
                  </a:lnTo>
                  <a:lnTo>
                    <a:pt x="12" y="348"/>
                  </a:lnTo>
                  <a:lnTo>
                    <a:pt x="6" y="352"/>
                  </a:lnTo>
                  <a:lnTo>
                    <a:pt x="4" y="358"/>
                  </a:lnTo>
                  <a:lnTo>
                    <a:pt x="0" y="366"/>
                  </a:lnTo>
                  <a:lnTo>
                    <a:pt x="190" y="382"/>
                  </a:lnTo>
                  <a:lnTo>
                    <a:pt x="186" y="38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0" name="Freeform 189"/>
            <p:cNvSpPr>
              <a:spLocks/>
            </p:cNvSpPr>
            <p:nvPr/>
          </p:nvSpPr>
          <p:spPr bwMode="auto">
            <a:xfrm>
              <a:off x="4117975" y="1150937"/>
              <a:ext cx="1428750" cy="1368425"/>
            </a:xfrm>
            <a:custGeom>
              <a:avLst/>
              <a:gdLst>
                <a:gd name="T0" fmla="*/ 2147483647 w 900"/>
                <a:gd name="T1" fmla="*/ 2147483647 h 862"/>
                <a:gd name="T2" fmla="*/ 2147483647 w 900"/>
                <a:gd name="T3" fmla="*/ 2147483647 h 862"/>
                <a:gd name="T4" fmla="*/ 2147483647 w 900"/>
                <a:gd name="T5" fmla="*/ 2147483647 h 862"/>
                <a:gd name="T6" fmla="*/ 2147483647 w 900"/>
                <a:gd name="T7" fmla="*/ 2147483647 h 862"/>
                <a:gd name="T8" fmla="*/ 2147483647 w 900"/>
                <a:gd name="T9" fmla="*/ 2147483647 h 862"/>
                <a:gd name="T10" fmla="*/ 2147483647 w 900"/>
                <a:gd name="T11" fmla="*/ 2147483647 h 862"/>
                <a:gd name="T12" fmla="*/ 2147483647 w 900"/>
                <a:gd name="T13" fmla="*/ 2147483647 h 862"/>
                <a:gd name="T14" fmla="*/ 2147483647 w 900"/>
                <a:gd name="T15" fmla="*/ 2147483647 h 862"/>
                <a:gd name="T16" fmla="*/ 2147483647 w 900"/>
                <a:gd name="T17" fmla="*/ 2147483647 h 862"/>
                <a:gd name="T18" fmla="*/ 2147483647 w 900"/>
                <a:gd name="T19" fmla="*/ 2147483647 h 862"/>
                <a:gd name="T20" fmla="*/ 2147483647 w 900"/>
                <a:gd name="T21" fmla="*/ 2147483647 h 862"/>
                <a:gd name="T22" fmla="*/ 2147483647 w 900"/>
                <a:gd name="T23" fmla="*/ 2147483647 h 862"/>
                <a:gd name="T24" fmla="*/ 2147483647 w 900"/>
                <a:gd name="T25" fmla="*/ 2147483647 h 862"/>
                <a:gd name="T26" fmla="*/ 2147483647 w 900"/>
                <a:gd name="T27" fmla="*/ 2147483647 h 862"/>
                <a:gd name="T28" fmla="*/ 2147483647 w 900"/>
                <a:gd name="T29" fmla="*/ 2147483647 h 862"/>
                <a:gd name="T30" fmla="*/ 2147483647 w 900"/>
                <a:gd name="T31" fmla="*/ 2147483647 h 862"/>
                <a:gd name="T32" fmla="*/ 2147483647 w 900"/>
                <a:gd name="T33" fmla="*/ 2147483647 h 862"/>
                <a:gd name="T34" fmla="*/ 2147483647 w 900"/>
                <a:gd name="T35" fmla="*/ 2147483647 h 862"/>
                <a:gd name="T36" fmla="*/ 2147483647 w 900"/>
                <a:gd name="T37" fmla="*/ 2147483647 h 862"/>
                <a:gd name="T38" fmla="*/ 2147483647 w 900"/>
                <a:gd name="T39" fmla="*/ 2147483647 h 862"/>
                <a:gd name="T40" fmla="*/ 2147483647 w 900"/>
                <a:gd name="T41" fmla="*/ 2147483647 h 862"/>
                <a:gd name="T42" fmla="*/ 2147483647 w 900"/>
                <a:gd name="T43" fmla="*/ 2147483647 h 862"/>
                <a:gd name="T44" fmla="*/ 2147483647 w 900"/>
                <a:gd name="T45" fmla="*/ 2147483647 h 862"/>
                <a:gd name="T46" fmla="*/ 2147483647 w 900"/>
                <a:gd name="T47" fmla="*/ 2147483647 h 862"/>
                <a:gd name="T48" fmla="*/ 2147483647 w 900"/>
                <a:gd name="T49" fmla="*/ 2147483647 h 862"/>
                <a:gd name="T50" fmla="*/ 2147483647 w 900"/>
                <a:gd name="T51" fmla="*/ 2147483647 h 862"/>
                <a:gd name="T52" fmla="*/ 2147483647 w 900"/>
                <a:gd name="T53" fmla="*/ 2147483647 h 862"/>
                <a:gd name="T54" fmla="*/ 2147483647 w 900"/>
                <a:gd name="T55" fmla="*/ 2147483647 h 862"/>
                <a:gd name="T56" fmla="*/ 2147483647 w 900"/>
                <a:gd name="T57" fmla="*/ 2147483647 h 862"/>
                <a:gd name="T58" fmla="*/ 2147483647 w 900"/>
                <a:gd name="T59" fmla="*/ 2147483647 h 862"/>
                <a:gd name="T60" fmla="*/ 2147483647 w 900"/>
                <a:gd name="T61" fmla="*/ 2147483647 h 862"/>
                <a:gd name="T62" fmla="*/ 2147483647 w 900"/>
                <a:gd name="T63" fmla="*/ 2147483647 h 862"/>
                <a:gd name="T64" fmla="*/ 2147483647 w 900"/>
                <a:gd name="T65" fmla="*/ 2147483647 h 862"/>
                <a:gd name="T66" fmla="*/ 2147483647 w 900"/>
                <a:gd name="T67" fmla="*/ 0 h 862"/>
                <a:gd name="T68" fmla="*/ 2147483647 w 900"/>
                <a:gd name="T69" fmla="*/ 2147483647 h 862"/>
                <a:gd name="T70" fmla="*/ 2147483647 w 900"/>
                <a:gd name="T71" fmla="*/ 2147483647 h 862"/>
                <a:gd name="T72" fmla="*/ 2147483647 w 900"/>
                <a:gd name="T73" fmla="*/ 2147483647 h 862"/>
                <a:gd name="T74" fmla="*/ 2147483647 w 900"/>
                <a:gd name="T75" fmla="*/ 2147483647 h 862"/>
                <a:gd name="T76" fmla="*/ 2147483647 w 900"/>
                <a:gd name="T77" fmla="*/ 2147483647 h 862"/>
                <a:gd name="T78" fmla="*/ 2147483647 w 900"/>
                <a:gd name="T79" fmla="*/ 2147483647 h 862"/>
                <a:gd name="T80" fmla="*/ 2147483647 w 900"/>
                <a:gd name="T81" fmla="*/ 2147483647 h 862"/>
                <a:gd name="T82" fmla="*/ 2147483647 w 900"/>
                <a:gd name="T83" fmla="*/ 2147483647 h 862"/>
                <a:gd name="T84" fmla="*/ 2147483647 w 900"/>
                <a:gd name="T85" fmla="*/ 2147483647 h 862"/>
                <a:gd name="T86" fmla="*/ 2147483647 w 900"/>
                <a:gd name="T87" fmla="*/ 2147483647 h 862"/>
                <a:gd name="T88" fmla="*/ 2147483647 w 900"/>
                <a:gd name="T89" fmla="*/ 2147483647 h 862"/>
                <a:gd name="T90" fmla="*/ 2147483647 w 900"/>
                <a:gd name="T91" fmla="*/ 2147483647 h 862"/>
                <a:gd name="T92" fmla="*/ 2147483647 w 900"/>
                <a:gd name="T93" fmla="*/ 2147483647 h 862"/>
                <a:gd name="T94" fmla="*/ 2147483647 w 900"/>
                <a:gd name="T95" fmla="*/ 2147483647 h 862"/>
                <a:gd name="T96" fmla="*/ 2147483647 w 900"/>
                <a:gd name="T97" fmla="*/ 2147483647 h 862"/>
                <a:gd name="T98" fmla="*/ 2147483647 w 900"/>
                <a:gd name="T99" fmla="*/ 2147483647 h 862"/>
                <a:gd name="T100" fmla="*/ 2147483647 w 900"/>
                <a:gd name="T101" fmla="*/ 2147483647 h 862"/>
                <a:gd name="T102" fmla="*/ 2147483647 w 900"/>
                <a:gd name="T103" fmla="*/ 2147483647 h 862"/>
                <a:gd name="T104" fmla="*/ 2147483647 w 900"/>
                <a:gd name="T105" fmla="*/ 2147483647 h 862"/>
                <a:gd name="T106" fmla="*/ 2147483647 w 900"/>
                <a:gd name="T107" fmla="*/ 2147483647 h 862"/>
                <a:gd name="T108" fmla="*/ 2147483647 w 900"/>
                <a:gd name="T109" fmla="*/ 2147483647 h 862"/>
                <a:gd name="T110" fmla="*/ 2147483647 w 900"/>
                <a:gd name="T111" fmla="*/ 2147483647 h 862"/>
                <a:gd name="T112" fmla="*/ 2147483647 w 900"/>
                <a:gd name="T113" fmla="*/ 2147483647 h 862"/>
                <a:gd name="T114" fmla="*/ 2147483647 w 900"/>
                <a:gd name="T115" fmla="*/ 2147483647 h 862"/>
                <a:gd name="T116" fmla="*/ 2147483647 w 900"/>
                <a:gd name="T117" fmla="*/ 2147483647 h 862"/>
                <a:gd name="T118" fmla="*/ 2147483647 w 900"/>
                <a:gd name="T119" fmla="*/ 2147483647 h 862"/>
                <a:gd name="T120" fmla="*/ 2147483647 w 900"/>
                <a:gd name="T121" fmla="*/ 2147483647 h 862"/>
                <a:gd name="T122" fmla="*/ 0 w 900"/>
                <a:gd name="T123" fmla="*/ 2147483647 h 862"/>
                <a:gd name="T124" fmla="*/ 2147483647 w 900"/>
                <a:gd name="T125" fmla="*/ 2147483647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862"/>
                <a:gd name="T191" fmla="*/ 900 w 900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862">
                  <a:moveTo>
                    <a:pt x="146" y="548"/>
                  </a:moveTo>
                  <a:lnTo>
                    <a:pt x="374" y="740"/>
                  </a:lnTo>
                  <a:lnTo>
                    <a:pt x="376" y="744"/>
                  </a:lnTo>
                  <a:lnTo>
                    <a:pt x="378" y="746"/>
                  </a:lnTo>
                  <a:lnTo>
                    <a:pt x="384" y="748"/>
                  </a:lnTo>
                  <a:lnTo>
                    <a:pt x="390" y="750"/>
                  </a:lnTo>
                  <a:lnTo>
                    <a:pt x="394" y="754"/>
                  </a:lnTo>
                  <a:lnTo>
                    <a:pt x="396" y="760"/>
                  </a:lnTo>
                  <a:lnTo>
                    <a:pt x="396" y="766"/>
                  </a:lnTo>
                  <a:lnTo>
                    <a:pt x="396" y="772"/>
                  </a:lnTo>
                  <a:lnTo>
                    <a:pt x="398" y="776"/>
                  </a:lnTo>
                  <a:lnTo>
                    <a:pt x="404" y="778"/>
                  </a:lnTo>
                  <a:lnTo>
                    <a:pt x="412" y="780"/>
                  </a:lnTo>
                  <a:lnTo>
                    <a:pt x="414" y="786"/>
                  </a:lnTo>
                  <a:lnTo>
                    <a:pt x="416" y="792"/>
                  </a:lnTo>
                  <a:lnTo>
                    <a:pt x="420" y="796"/>
                  </a:lnTo>
                  <a:lnTo>
                    <a:pt x="426" y="798"/>
                  </a:lnTo>
                  <a:lnTo>
                    <a:pt x="438" y="804"/>
                  </a:lnTo>
                  <a:lnTo>
                    <a:pt x="450" y="808"/>
                  </a:lnTo>
                  <a:lnTo>
                    <a:pt x="462" y="812"/>
                  </a:lnTo>
                  <a:lnTo>
                    <a:pt x="474" y="818"/>
                  </a:lnTo>
                  <a:lnTo>
                    <a:pt x="478" y="822"/>
                  </a:lnTo>
                  <a:lnTo>
                    <a:pt x="482" y="826"/>
                  </a:lnTo>
                  <a:lnTo>
                    <a:pt x="484" y="834"/>
                  </a:lnTo>
                  <a:lnTo>
                    <a:pt x="484" y="842"/>
                  </a:lnTo>
                  <a:lnTo>
                    <a:pt x="484" y="844"/>
                  </a:lnTo>
                  <a:lnTo>
                    <a:pt x="482" y="846"/>
                  </a:lnTo>
                  <a:lnTo>
                    <a:pt x="480" y="848"/>
                  </a:lnTo>
                  <a:lnTo>
                    <a:pt x="478" y="852"/>
                  </a:lnTo>
                  <a:lnTo>
                    <a:pt x="480" y="856"/>
                  </a:lnTo>
                  <a:lnTo>
                    <a:pt x="482" y="858"/>
                  </a:lnTo>
                  <a:lnTo>
                    <a:pt x="486" y="862"/>
                  </a:lnTo>
                  <a:lnTo>
                    <a:pt x="606" y="842"/>
                  </a:lnTo>
                  <a:lnTo>
                    <a:pt x="692" y="772"/>
                  </a:lnTo>
                  <a:lnTo>
                    <a:pt x="900" y="652"/>
                  </a:lnTo>
                  <a:lnTo>
                    <a:pt x="898" y="646"/>
                  </a:lnTo>
                  <a:lnTo>
                    <a:pt x="894" y="640"/>
                  </a:lnTo>
                  <a:lnTo>
                    <a:pt x="888" y="632"/>
                  </a:lnTo>
                  <a:lnTo>
                    <a:pt x="880" y="622"/>
                  </a:lnTo>
                  <a:lnTo>
                    <a:pt x="878" y="616"/>
                  </a:lnTo>
                  <a:lnTo>
                    <a:pt x="876" y="610"/>
                  </a:lnTo>
                  <a:lnTo>
                    <a:pt x="866" y="606"/>
                  </a:lnTo>
                  <a:lnTo>
                    <a:pt x="858" y="602"/>
                  </a:lnTo>
                  <a:lnTo>
                    <a:pt x="848" y="596"/>
                  </a:lnTo>
                  <a:lnTo>
                    <a:pt x="838" y="594"/>
                  </a:lnTo>
                  <a:lnTo>
                    <a:pt x="832" y="596"/>
                  </a:lnTo>
                  <a:lnTo>
                    <a:pt x="830" y="598"/>
                  </a:lnTo>
                  <a:lnTo>
                    <a:pt x="826" y="596"/>
                  </a:lnTo>
                  <a:lnTo>
                    <a:pt x="824" y="592"/>
                  </a:lnTo>
                  <a:lnTo>
                    <a:pt x="822" y="588"/>
                  </a:lnTo>
                  <a:lnTo>
                    <a:pt x="820" y="578"/>
                  </a:lnTo>
                  <a:lnTo>
                    <a:pt x="800" y="546"/>
                  </a:lnTo>
                  <a:lnTo>
                    <a:pt x="790" y="530"/>
                  </a:lnTo>
                  <a:lnTo>
                    <a:pt x="788" y="522"/>
                  </a:lnTo>
                  <a:lnTo>
                    <a:pt x="786" y="516"/>
                  </a:lnTo>
                  <a:lnTo>
                    <a:pt x="788" y="512"/>
                  </a:lnTo>
                  <a:lnTo>
                    <a:pt x="790" y="508"/>
                  </a:lnTo>
                  <a:lnTo>
                    <a:pt x="798" y="504"/>
                  </a:lnTo>
                  <a:lnTo>
                    <a:pt x="806" y="500"/>
                  </a:lnTo>
                  <a:lnTo>
                    <a:pt x="810" y="496"/>
                  </a:lnTo>
                  <a:lnTo>
                    <a:pt x="814" y="492"/>
                  </a:lnTo>
                  <a:lnTo>
                    <a:pt x="812" y="486"/>
                  </a:lnTo>
                  <a:lnTo>
                    <a:pt x="810" y="480"/>
                  </a:lnTo>
                  <a:lnTo>
                    <a:pt x="808" y="474"/>
                  </a:lnTo>
                  <a:lnTo>
                    <a:pt x="806" y="466"/>
                  </a:lnTo>
                  <a:lnTo>
                    <a:pt x="808" y="462"/>
                  </a:lnTo>
                  <a:lnTo>
                    <a:pt x="810" y="456"/>
                  </a:lnTo>
                  <a:lnTo>
                    <a:pt x="814" y="446"/>
                  </a:lnTo>
                  <a:lnTo>
                    <a:pt x="814" y="394"/>
                  </a:lnTo>
                  <a:lnTo>
                    <a:pt x="812" y="382"/>
                  </a:lnTo>
                  <a:lnTo>
                    <a:pt x="810" y="372"/>
                  </a:lnTo>
                  <a:lnTo>
                    <a:pt x="804" y="354"/>
                  </a:lnTo>
                  <a:lnTo>
                    <a:pt x="796" y="336"/>
                  </a:lnTo>
                  <a:lnTo>
                    <a:pt x="788" y="318"/>
                  </a:lnTo>
                  <a:lnTo>
                    <a:pt x="784" y="304"/>
                  </a:lnTo>
                  <a:lnTo>
                    <a:pt x="782" y="292"/>
                  </a:lnTo>
                  <a:lnTo>
                    <a:pt x="778" y="270"/>
                  </a:lnTo>
                  <a:lnTo>
                    <a:pt x="776" y="260"/>
                  </a:lnTo>
                  <a:lnTo>
                    <a:pt x="774" y="250"/>
                  </a:lnTo>
                  <a:lnTo>
                    <a:pt x="768" y="242"/>
                  </a:lnTo>
                  <a:lnTo>
                    <a:pt x="762" y="232"/>
                  </a:lnTo>
                  <a:lnTo>
                    <a:pt x="750" y="218"/>
                  </a:lnTo>
                  <a:lnTo>
                    <a:pt x="734" y="198"/>
                  </a:lnTo>
                  <a:lnTo>
                    <a:pt x="722" y="176"/>
                  </a:lnTo>
                  <a:lnTo>
                    <a:pt x="718" y="166"/>
                  </a:lnTo>
                  <a:lnTo>
                    <a:pt x="716" y="158"/>
                  </a:lnTo>
                  <a:lnTo>
                    <a:pt x="718" y="146"/>
                  </a:lnTo>
                  <a:lnTo>
                    <a:pt x="722" y="138"/>
                  </a:lnTo>
                  <a:lnTo>
                    <a:pt x="728" y="130"/>
                  </a:lnTo>
                  <a:lnTo>
                    <a:pt x="736" y="124"/>
                  </a:lnTo>
                  <a:lnTo>
                    <a:pt x="750" y="110"/>
                  </a:lnTo>
                  <a:lnTo>
                    <a:pt x="756" y="104"/>
                  </a:lnTo>
                  <a:lnTo>
                    <a:pt x="760" y="94"/>
                  </a:lnTo>
                  <a:lnTo>
                    <a:pt x="762" y="68"/>
                  </a:lnTo>
                  <a:lnTo>
                    <a:pt x="764" y="44"/>
                  </a:lnTo>
                  <a:lnTo>
                    <a:pt x="766" y="34"/>
                  </a:lnTo>
                  <a:lnTo>
                    <a:pt x="768" y="26"/>
                  </a:lnTo>
                  <a:lnTo>
                    <a:pt x="774" y="16"/>
                  </a:lnTo>
                  <a:lnTo>
                    <a:pt x="782" y="10"/>
                  </a:lnTo>
                  <a:lnTo>
                    <a:pt x="758" y="4"/>
                  </a:lnTo>
                  <a:lnTo>
                    <a:pt x="746" y="2"/>
                  </a:lnTo>
                  <a:lnTo>
                    <a:pt x="732" y="0"/>
                  </a:lnTo>
                  <a:lnTo>
                    <a:pt x="730" y="2"/>
                  </a:lnTo>
                  <a:lnTo>
                    <a:pt x="728" y="4"/>
                  </a:lnTo>
                  <a:lnTo>
                    <a:pt x="726" y="12"/>
                  </a:lnTo>
                  <a:lnTo>
                    <a:pt x="708" y="12"/>
                  </a:lnTo>
                  <a:lnTo>
                    <a:pt x="702" y="8"/>
                  </a:lnTo>
                  <a:lnTo>
                    <a:pt x="694" y="2"/>
                  </a:lnTo>
                  <a:lnTo>
                    <a:pt x="688" y="4"/>
                  </a:lnTo>
                  <a:lnTo>
                    <a:pt x="684" y="6"/>
                  </a:lnTo>
                  <a:lnTo>
                    <a:pt x="674" y="12"/>
                  </a:lnTo>
                  <a:lnTo>
                    <a:pt x="664" y="20"/>
                  </a:lnTo>
                  <a:lnTo>
                    <a:pt x="658" y="22"/>
                  </a:lnTo>
                  <a:lnTo>
                    <a:pt x="650" y="22"/>
                  </a:lnTo>
                  <a:lnTo>
                    <a:pt x="642" y="22"/>
                  </a:lnTo>
                  <a:lnTo>
                    <a:pt x="630" y="18"/>
                  </a:lnTo>
                  <a:lnTo>
                    <a:pt x="614" y="10"/>
                  </a:lnTo>
                  <a:lnTo>
                    <a:pt x="554" y="10"/>
                  </a:lnTo>
                  <a:lnTo>
                    <a:pt x="526" y="12"/>
                  </a:lnTo>
                  <a:lnTo>
                    <a:pt x="494" y="16"/>
                  </a:lnTo>
                  <a:lnTo>
                    <a:pt x="462" y="24"/>
                  </a:lnTo>
                  <a:lnTo>
                    <a:pt x="436" y="32"/>
                  </a:lnTo>
                  <a:lnTo>
                    <a:pt x="430" y="34"/>
                  </a:lnTo>
                  <a:lnTo>
                    <a:pt x="428" y="38"/>
                  </a:lnTo>
                  <a:lnTo>
                    <a:pt x="424" y="40"/>
                  </a:lnTo>
                  <a:lnTo>
                    <a:pt x="420" y="42"/>
                  </a:lnTo>
                  <a:lnTo>
                    <a:pt x="406" y="42"/>
                  </a:lnTo>
                  <a:lnTo>
                    <a:pt x="394" y="44"/>
                  </a:lnTo>
                  <a:lnTo>
                    <a:pt x="386" y="46"/>
                  </a:lnTo>
                  <a:lnTo>
                    <a:pt x="370" y="58"/>
                  </a:lnTo>
                  <a:lnTo>
                    <a:pt x="354" y="68"/>
                  </a:lnTo>
                  <a:lnTo>
                    <a:pt x="344" y="72"/>
                  </a:lnTo>
                  <a:lnTo>
                    <a:pt x="334" y="72"/>
                  </a:lnTo>
                  <a:lnTo>
                    <a:pt x="328" y="72"/>
                  </a:lnTo>
                  <a:lnTo>
                    <a:pt x="318" y="72"/>
                  </a:lnTo>
                  <a:lnTo>
                    <a:pt x="326" y="80"/>
                  </a:lnTo>
                  <a:lnTo>
                    <a:pt x="336" y="88"/>
                  </a:lnTo>
                  <a:lnTo>
                    <a:pt x="342" y="100"/>
                  </a:lnTo>
                  <a:lnTo>
                    <a:pt x="344" y="108"/>
                  </a:lnTo>
                  <a:lnTo>
                    <a:pt x="344" y="116"/>
                  </a:lnTo>
                  <a:lnTo>
                    <a:pt x="344" y="128"/>
                  </a:lnTo>
                  <a:lnTo>
                    <a:pt x="342" y="140"/>
                  </a:lnTo>
                  <a:lnTo>
                    <a:pt x="340" y="150"/>
                  </a:lnTo>
                  <a:lnTo>
                    <a:pt x="338" y="160"/>
                  </a:lnTo>
                  <a:lnTo>
                    <a:pt x="340" y="174"/>
                  </a:lnTo>
                  <a:lnTo>
                    <a:pt x="344" y="184"/>
                  </a:lnTo>
                  <a:lnTo>
                    <a:pt x="354" y="200"/>
                  </a:lnTo>
                  <a:lnTo>
                    <a:pt x="350" y="204"/>
                  </a:lnTo>
                  <a:lnTo>
                    <a:pt x="348" y="210"/>
                  </a:lnTo>
                  <a:lnTo>
                    <a:pt x="346" y="214"/>
                  </a:lnTo>
                  <a:lnTo>
                    <a:pt x="342" y="216"/>
                  </a:lnTo>
                  <a:lnTo>
                    <a:pt x="332" y="218"/>
                  </a:lnTo>
                  <a:lnTo>
                    <a:pt x="322" y="218"/>
                  </a:lnTo>
                  <a:lnTo>
                    <a:pt x="312" y="216"/>
                  </a:lnTo>
                  <a:lnTo>
                    <a:pt x="300" y="214"/>
                  </a:lnTo>
                  <a:lnTo>
                    <a:pt x="290" y="214"/>
                  </a:lnTo>
                  <a:lnTo>
                    <a:pt x="280" y="214"/>
                  </a:lnTo>
                  <a:lnTo>
                    <a:pt x="268" y="228"/>
                  </a:lnTo>
                  <a:lnTo>
                    <a:pt x="234" y="236"/>
                  </a:lnTo>
                  <a:lnTo>
                    <a:pt x="232" y="244"/>
                  </a:lnTo>
                  <a:lnTo>
                    <a:pt x="232" y="252"/>
                  </a:lnTo>
                  <a:lnTo>
                    <a:pt x="232" y="258"/>
                  </a:lnTo>
                  <a:lnTo>
                    <a:pt x="230" y="266"/>
                  </a:lnTo>
                  <a:lnTo>
                    <a:pt x="226" y="270"/>
                  </a:lnTo>
                  <a:lnTo>
                    <a:pt x="222" y="274"/>
                  </a:lnTo>
                  <a:lnTo>
                    <a:pt x="210" y="278"/>
                  </a:lnTo>
                  <a:lnTo>
                    <a:pt x="198" y="280"/>
                  </a:lnTo>
                  <a:lnTo>
                    <a:pt x="188" y="284"/>
                  </a:lnTo>
                  <a:lnTo>
                    <a:pt x="180" y="288"/>
                  </a:lnTo>
                  <a:lnTo>
                    <a:pt x="176" y="294"/>
                  </a:lnTo>
                  <a:lnTo>
                    <a:pt x="172" y="300"/>
                  </a:lnTo>
                  <a:lnTo>
                    <a:pt x="168" y="304"/>
                  </a:lnTo>
                  <a:lnTo>
                    <a:pt x="154" y="310"/>
                  </a:lnTo>
                  <a:lnTo>
                    <a:pt x="130" y="314"/>
                  </a:lnTo>
                  <a:lnTo>
                    <a:pt x="96" y="322"/>
                  </a:lnTo>
                  <a:lnTo>
                    <a:pt x="84" y="322"/>
                  </a:lnTo>
                  <a:lnTo>
                    <a:pt x="76" y="322"/>
                  </a:lnTo>
                  <a:lnTo>
                    <a:pt x="64" y="326"/>
                  </a:lnTo>
                  <a:lnTo>
                    <a:pt x="44" y="336"/>
                  </a:lnTo>
                  <a:lnTo>
                    <a:pt x="24" y="348"/>
                  </a:lnTo>
                  <a:lnTo>
                    <a:pt x="8" y="360"/>
                  </a:lnTo>
                  <a:lnTo>
                    <a:pt x="4" y="364"/>
                  </a:lnTo>
                  <a:lnTo>
                    <a:pt x="2" y="366"/>
                  </a:lnTo>
                  <a:lnTo>
                    <a:pt x="2" y="374"/>
                  </a:lnTo>
                  <a:lnTo>
                    <a:pt x="2" y="382"/>
                  </a:lnTo>
                  <a:lnTo>
                    <a:pt x="0" y="390"/>
                  </a:lnTo>
                  <a:lnTo>
                    <a:pt x="4" y="406"/>
                  </a:lnTo>
                  <a:lnTo>
                    <a:pt x="2" y="426"/>
                  </a:lnTo>
                  <a:lnTo>
                    <a:pt x="150" y="548"/>
                  </a:lnTo>
                  <a:lnTo>
                    <a:pt x="146" y="54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1" name="Freeform 190"/>
            <p:cNvSpPr>
              <a:spLocks/>
            </p:cNvSpPr>
            <p:nvPr/>
          </p:nvSpPr>
          <p:spPr bwMode="auto">
            <a:xfrm>
              <a:off x="5254625" y="1138237"/>
              <a:ext cx="282575" cy="542925"/>
            </a:xfrm>
            <a:custGeom>
              <a:avLst/>
              <a:gdLst>
                <a:gd name="T0" fmla="*/ 2147483647 w 178"/>
                <a:gd name="T1" fmla="*/ 2147483647 h 342"/>
                <a:gd name="T2" fmla="*/ 2147483647 w 178"/>
                <a:gd name="T3" fmla="*/ 2147483647 h 342"/>
                <a:gd name="T4" fmla="*/ 2147483647 w 178"/>
                <a:gd name="T5" fmla="*/ 2147483647 h 342"/>
                <a:gd name="T6" fmla="*/ 2147483647 w 178"/>
                <a:gd name="T7" fmla="*/ 2147483647 h 342"/>
                <a:gd name="T8" fmla="*/ 2147483647 w 178"/>
                <a:gd name="T9" fmla="*/ 2147483647 h 342"/>
                <a:gd name="T10" fmla="*/ 2147483647 w 178"/>
                <a:gd name="T11" fmla="*/ 2147483647 h 342"/>
                <a:gd name="T12" fmla="*/ 0 w 178"/>
                <a:gd name="T13" fmla="*/ 2147483647 h 342"/>
                <a:gd name="T14" fmla="*/ 2147483647 w 178"/>
                <a:gd name="T15" fmla="*/ 2147483647 h 342"/>
                <a:gd name="T16" fmla="*/ 2147483647 w 178"/>
                <a:gd name="T17" fmla="*/ 2147483647 h 342"/>
                <a:gd name="T18" fmla="*/ 2147483647 w 178"/>
                <a:gd name="T19" fmla="*/ 2147483647 h 342"/>
                <a:gd name="T20" fmla="*/ 2147483647 w 178"/>
                <a:gd name="T21" fmla="*/ 2147483647 h 342"/>
                <a:gd name="T22" fmla="*/ 2147483647 w 178"/>
                <a:gd name="T23" fmla="*/ 2147483647 h 342"/>
                <a:gd name="T24" fmla="*/ 2147483647 w 178"/>
                <a:gd name="T25" fmla="*/ 2147483647 h 342"/>
                <a:gd name="T26" fmla="*/ 2147483647 w 178"/>
                <a:gd name="T27" fmla="*/ 2147483647 h 342"/>
                <a:gd name="T28" fmla="*/ 2147483647 w 178"/>
                <a:gd name="T29" fmla="*/ 2147483647 h 342"/>
                <a:gd name="T30" fmla="*/ 2147483647 w 178"/>
                <a:gd name="T31" fmla="*/ 0 h 342"/>
                <a:gd name="T32" fmla="*/ 2147483647 w 178"/>
                <a:gd name="T33" fmla="*/ 2147483647 h 342"/>
                <a:gd name="T34" fmla="*/ 2147483647 w 178"/>
                <a:gd name="T35" fmla="*/ 2147483647 h 342"/>
                <a:gd name="T36" fmla="*/ 2147483647 w 178"/>
                <a:gd name="T37" fmla="*/ 2147483647 h 342"/>
                <a:gd name="T38" fmla="*/ 2147483647 w 178"/>
                <a:gd name="T39" fmla="*/ 2147483647 h 342"/>
                <a:gd name="T40" fmla="*/ 2147483647 w 178"/>
                <a:gd name="T41" fmla="*/ 2147483647 h 342"/>
                <a:gd name="T42" fmla="*/ 2147483647 w 178"/>
                <a:gd name="T43" fmla="*/ 2147483647 h 342"/>
                <a:gd name="T44" fmla="*/ 2147483647 w 178"/>
                <a:gd name="T45" fmla="*/ 2147483647 h 342"/>
                <a:gd name="T46" fmla="*/ 2147483647 w 178"/>
                <a:gd name="T47" fmla="*/ 2147483647 h 342"/>
                <a:gd name="T48" fmla="*/ 2147483647 w 178"/>
                <a:gd name="T49" fmla="*/ 2147483647 h 342"/>
                <a:gd name="T50" fmla="*/ 2147483647 w 178"/>
                <a:gd name="T51" fmla="*/ 2147483647 h 342"/>
                <a:gd name="T52" fmla="*/ 2147483647 w 178"/>
                <a:gd name="T53" fmla="*/ 2147483647 h 342"/>
                <a:gd name="T54" fmla="*/ 2147483647 w 178"/>
                <a:gd name="T55" fmla="*/ 2147483647 h 342"/>
                <a:gd name="T56" fmla="*/ 2147483647 w 178"/>
                <a:gd name="T57" fmla="*/ 2147483647 h 342"/>
                <a:gd name="T58" fmla="*/ 2147483647 w 178"/>
                <a:gd name="T59" fmla="*/ 2147483647 h 342"/>
                <a:gd name="T60" fmla="*/ 2147483647 w 178"/>
                <a:gd name="T61" fmla="*/ 2147483647 h 342"/>
                <a:gd name="T62" fmla="*/ 2147483647 w 178"/>
                <a:gd name="T63" fmla="*/ 2147483647 h 342"/>
                <a:gd name="T64" fmla="*/ 2147483647 w 178"/>
                <a:gd name="T65" fmla="*/ 2147483647 h 342"/>
                <a:gd name="T66" fmla="*/ 2147483647 w 178"/>
                <a:gd name="T67" fmla="*/ 2147483647 h 342"/>
                <a:gd name="T68" fmla="*/ 2147483647 w 178"/>
                <a:gd name="T69" fmla="*/ 2147483647 h 342"/>
                <a:gd name="T70" fmla="*/ 2147483647 w 178"/>
                <a:gd name="T71" fmla="*/ 2147483647 h 342"/>
                <a:gd name="T72" fmla="*/ 2147483647 w 178"/>
                <a:gd name="T73" fmla="*/ 2147483647 h 342"/>
                <a:gd name="T74" fmla="*/ 2147483647 w 178"/>
                <a:gd name="T75" fmla="*/ 2147483647 h 342"/>
                <a:gd name="T76" fmla="*/ 2147483647 w 178"/>
                <a:gd name="T77" fmla="*/ 2147483647 h 342"/>
                <a:gd name="T78" fmla="*/ 2147483647 w 178"/>
                <a:gd name="T79" fmla="*/ 2147483647 h 342"/>
                <a:gd name="T80" fmla="*/ 2147483647 w 178"/>
                <a:gd name="T81" fmla="*/ 2147483647 h 342"/>
                <a:gd name="T82" fmla="*/ 2147483647 w 178"/>
                <a:gd name="T83" fmla="*/ 2147483647 h 342"/>
                <a:gd name="T84" fmla="*/ 2147483647 w 178"/>
                <a:gd name="T85" fmla="*/ 2147483647 h 342"/>
                <a:gd name="T86" fmla="*/ 2147483647 w 178"/>
                <a:gd name="T87" fmla="*/ 2147483647 h 342"/>
                <a:gd name="T88" fmla="*/ 2147483647 w 178"/>
                <a:gd name="T89" fmla="*/ 2147483647 h 342"/>
                <a:gd name="T90" fmla="*/ 2147483647 w 178"/>
                <a:gd name="T91" fmla="*/ 2147483647 h 342"/>
                <a:gd name="T92" fmla="*/ 2147483647 w 178"/>
                <a:gd name="T93" fmla="*/ 2147483647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8"/>
                <a:gd name="T142" fmla="*/ 0 h 342"/>
                <a:gd name="T143" fmla="*/ 178 w 178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8" h="342">
                  <a:moveTo>
                    <a:pt x="78" y="340"/>
                  </a:moveTo>
                  <a:lnTo>
                    <a:pt x="72" y="326"/>
                  </a:lnTo>
                  <a:lnTo>
                    <a:pt x="68" y="312"/>
                  </a:lnTo>
                  <a:lnTo>
                    <a:pt x="66" y="300"/>
                  </a:lnTo>
                  <a:lnTo>
                    <a:pt x="62" y="278"/>
                  </a:lnTo>
                  <a:lnTo>
                    <a:pt x="60" y="268"/>
                  </a:lnTo>
                  <a:lnTo>
                    <a:pt x="58" y="258"/>
                  </a:lnTo>
                  <a:lnTo>
                    <a:pt x="52" y="250"/>
                  </a:lnTo>
                  <a:lnTo>
                    <a:pt x="46" y="240"/>
                  </a:lnTo>
                  <a:lnTo>
                    <a:pt x="34" y="226"/>
                  </a:lnTo>
                  <a:lnTo>
                    <a:pt x="18" y="206"/>
                  </a:lnTo>
                  <a:lnTo>
                    <a:pt x="6" y="184"/>
                  </a:lnTo>
                  <a:lnTo>
                    <a:pt x="2" y="174"/>
                  </a:lnTo>
                  <a:lnTo>
                    <a:pt x="0" y="166"/>
                  </a:lnTo>
                  <a:lnTo>
                    <a:pt x="2" y="154"/>
                  </a:lnTo>
                  <a:lnTo>
                    <a:pt x="6" y="146"/>
                  </a:lnTo>
                  <a:lnTo>
                    <a:pt x="12" y="138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0" y="112"/>
                  </a:lnTo>
                  <a:lnTo>
                    <a:pt x="44" y="102"/>
                  </a:lnTo>
                  <a:lnTo>
                    <a:pt x="46" y="76"/>
                  </a:lnTo>
                  <a:lnTo>
                    <a:pt x="48" y="52"/>
                  </a:lnTo>
                  <a:lnTo>
                    <a:pt x="50" y="42"/>
                  </a:lnTo>
                  <a:lnTo>
                    <a:pt x="52" y="34"/>
                  </a:lnTo>
                  <a:lnTo>
                    <a:pt x="58" y="24"/>
                  </a:lnTo>
                  <a:lnTo>
                    <a:pt x="66" y="18"/>
                  </a:lnTo>
                  <a:lnTo>
                    <a:pt x="76" y="12"/>
                  </a:lnTo>
                  <a:lnTo>
                    <a:pt x="86" y="6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28" y="12"/>
                  </a:lnTo>
                  <a:lnTo>
                    <a:pt x="136" y="20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8" y="24"/>
                  </a:lnTo>
                  <a:lnTo>
                    <a:pt x="154" y="22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8" y="22"/>
                  </a:lnTo>
                  <a:lnTo>
                    <a:pt x="166" y="2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44" y="46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2" y="58"/>
                  </a:lnTo>
                  <a:lnTo>
                    <a:pt x="144" y="64"/>
                  </a:lnTo>
                  <a:lnTo>
                    <a:pt x="150" y="74"/>
                  </a:lnTo>
                  <a:lnTo>
                    <a:pt x="156" y="86"/>
                  </a:lnTo>
                  <a:lnTo>
                    <a:pt x="158" y="94"/>
                  </a:lnTo>
                  <a:lnTo>
                    <a:pt x="158" y="100"/>
                  </a:lnTo>
                  <a:lnTo>
                    <a:pt x="158" y="110"/>
                  </a:lnTo>
                  <a:lnTo>
                    <a:pt x="152" y="118"/>
                  </a:lnTo>
                  <a:lnTo>
                    <a:pt x="146" y="124"/>
                  </a:lnTo>
                  <a:lnTo>
                    <a:pt x="140" y="128"/>
                  </a:lnTo>
                  <a:lnTo>
                    <a:pt x="134" y="134"/>
                  </a:lnTo>
                  <a:lnTo>
                    <a:pt x="128" y="138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2" y="158"/>
                  </a:lnTo>
                  <a:lnTo>
                    <a:pt x="124" y="162"/>
                  </a:lnTo>
                  <a:lnTo>
                    <a:pt x="130" y="170"/>
                  </a:lnTo>
                  <a:lnTo>
                    <a:pt x="140" y="174"/>
                  </a:lnTo>
                  <a:lnTo>
                    <a:pt x="150" y="176"/>
                  </a:lnTo>
                  <a:lnTo>
                    <a:pt x="160" y="176"/>
                  </a:lnTo>
                  <a:lnTo>
                    <a:pt x="162" y="182"/>
                  </a:lnTo>
                  <a:lnTo>
                    <a:pt x="164" y="186"/>
                  </a:lnTo>
                  <a:lnTo>
                    <a:pt x="170" y="192"/>
                  </a:lnTo>
                  <a:lnTo>
                    <a:pt x="176" y="196"/>
                  </a:lnTo>
                  <a:lnTo>
                    <a:pt x="178" y="200"/>
                  </a:lnTo>
                  <a:lnTo>
                    <a:pt x="178" y="204"/>
                  </a:lnTo>
                  <a:lnTo>
                    <a:pt x="178" y="214"/>
                  </a:lnTo>
                  <a:lnTo>
                    <a:pt x="176" y="218"/>
                  </a:lnTo>
                  <a:lnTo>
                    <a:pt x="176" y="222"/>
                  </a:lnTo>
                  <a:lnTo>
                    <a:pt x="178" y="230"/>
                  </a:lnTo>
                  <a:lnTo>
                    <a:pt x="162" y="240"/>
                  </a:lnTo>
                  <a:lnTo>
                    <a:pt x="142" y="252"/>
                  </a:lnTo>
                  <a:lnTo>
                    <a:pt x="126" y="268"/>
                  </a:lnTo>
                  <a:lnTo>
                    <a:pt x="120" y="274"/>
                  </a:lnTo>
                  <a:lnTo>
                    <a:pt x="118" y="280"/>
                  </a:lnTo>
                  <a:lnTo>
                    <a:pt x="116" y="292"/>
                  </a:lnTo>
                  <a:lnTo>
                    <a:pt x="118" y="298"/>
                  </a:lnTo>
                  <a:lnTo>
                    <a:pt x="120" y="306"/>
                  </a:lnTo>
                  <a:lnTo>
                    <a:pt x="118" y="312"/>
                  </a:lnTo>
                  <a:lnTo>
                    <a:pt x="114" y="320"/>
                  </a:lnTo>
                  <a:lnTo>
                    <a:pt x="108" y="326"/>
                  </a:lnTo>
                  <a:lnTo>
                    <a:pt x="96" y="336"/>
                  </a:lnTo>
                  <a:lnTo>
                    <a:pt x="82" y="340"/>
                  </a:lnTo>
                  <a:lnTo>
                    <a:pt x="82" y="342"/>
                  </a:lnTo>
                  <a:lnTo>
                    <a:pt x="78" y="34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2" name="Freeform 191"/>
            <p:cNvSpPr>
              <a:spLocks/>
            </p:cNvSpPr>
            <p:nvPr/>
          </p:nvSpPr>
          <p:spPr bwMode="auto">
            <a:xfrm>
              <a:off x="4197350" y="2805112"/>
              <a:ext cx="600075" cy="428625"/>
            </a:xfrm>
            <a:custGeom>
              <a:avLst/>
              <a:gdLst>
                <a:gd name="T0" fmla="*/ 2147483647 w 378"/>
                <a:gd name="T1" fmla="*/ 2147483647 h 270"/>
                <a:gd name="T2" fmla="*/ 2147483647 w 378"/>
                <a:gd name="T3" fmla="*/ 2147483647 h 270"/>
                <a:gd name="T4" fmla="*/ 2147483647 w 378"/>
                <a:gd name="T5" fmla="*/ 2147483647 h 270"/>
                <a:gd name="T6" fmla="*/ 2147483647 w 378"/>
                <a:gd name="T7" fmla="*/ 2147483647 h 270"/>
                <a:gd name="T8" fmla="*/ 2147483647 w 378"/>
                <a:gd name="T9" fmla="*/ 2147483647 h 270"/>
                <a:gd name="T10" fmla="*/ 2147483647 w 378"/>
                <a:gd name="T11" fmla="*/ 2147483647 h 270"/>
                <a:gd name="T12" fmla="*/ 2147483647 w 378"/>
                <a:gd name="T13" fmla="*/ 2147483647 h 270"/>
                <a:gd name="T14" fmla="*/ 2147483647 w 378"/>
                <a:gd name="T15" fmla="*/ 2147483647 h 270"/>
                <a:gd name="T16" fmla="*/ 2147483647 w 378"/>
                <a:gd name="T17" fmla="*/ 2147483647 h 270"/>
                <a:gd name="T18" fmla="*/ 2147483647 w 378"/>
                <a:gd name="T19" fmla="*/ 0 h 270"/>
                <a:gd name="T20" fmla="*/ 2147483647 w 378"/>
                <a:gd name="T21" fmla="*/ 2147483647 h 270"/>
                <a:gd name="T22" fmla="*/ 2147483647 w 378"/>
                <a:gd name="T23" fmla="*/ 2147483647 h 270"/>
                <a:gd name="T24" fmla="*/ 2147483647 w 378"/>
                <a:gd name="T25" fmla="*/ 2147483647 h 270"/>
                <a:gd name="T26" fmla="*/ 2147483647 w 378"/>
                <a:gd name="T27" fmla="*/ 2147483647 h 270"/>
                <a:gd name="T28" fmla="*/ 2147483647 w 378"/>
                <a:gd name="T29" fmla="*/ 2147483647 h 270"/>
                <a:gd name="T30" fmla="*/ 2147483647 w 378"/>
                <a:gd name="T31" fmla="*/ 2147483647 h 270"/>
                <a:gd name="T32" fmla="*/ 2147483647 w 378"/>
                <a:gd name="T33" fmla="*/ 2147483647 h 270"/>
                <a:gd name="T34" fmla="*/ 2147483647 w 378"/>
                <a:gd name="T35" fmla="*/ 2147483647 h 270"/>
                <a:gd name="T36" fmla="*/ 2147483647 w 378"/>
                <a:gd name="T37" fmla="*/ 2147483647 h 270"/>
                <a:gd name="T38" fmla="*/ 2147483647 w 378"/>
                <a:gd name="T39" fmla="*/ 2147483647 h 270"/>
                <a:gd name="T40" fmla="*/ 2147483647 w 378"/>
                <a:gd name="T41" fmla="*/ 2147483647 h 270"/>
                <a:gd name="T42" fmla="*/ 2147483647 w 378"/>
                <a:gd name="T43" fmla="*/ 2147483647 h 270"/>
                <a:gd name="T44" fmla="*/ 2147483647 w 378"/>
                <a:gd name="T45" fmla="*/ 2147483647 h 270"/>
                <a:gd name="T46" fmla="*/ 2147483647 w 378"/>
                <a:gd name="T47" fmla="*/ 2147483647 h 270"/>
                <a:gd name="T48" fmla="*/ 2147483647 w 378"/>
                <a:gd name="T49" fmla="*/ 2147483647 h 270"/>
                <a:gd name="T50" fmla="*/ 0 w 378"/>
                <a:gd name="T51" fmla="*/ 2147483647 h 270"/>
                <a:gd name="T52" fmla="*/ 2147483647 w 378"/>
                <a:gd name="T53" fmla="*/ 2147483647 h 270"/>
                <a:gd name="T54" fmla="*/ 2147483647 w 378"/>
                <a:gd name="T55" fmla="*/ 2147483647 h 270"/>
                <a:gd name="T56" fmla="*/ 2147483647 w 378"/>
                <a:gd name="T57" fmla="*/ 2147483647 h 270"/>
                <a:gd name="T58" fmla="*/ 2147483647 w 378"/>
                <a:gd name="T59" fmla="*/ 2147483647 h 270"/>
                <a:gd name="T60" fmla="*/ 2147483647 w 378"/>
                <a:gd name="T61" fmla="*/ 2147483647 h 270"/>
                <a:gd name="T62" fmla="*/ 2147483647 w 378"/>
                <a:gd name="T63" fmla="*/ 2147483647 h 270"/>
                <a:gd name="T64" fmla="*/ 2147483647 w 378"/>
                <a:gd name="T65" fmla="*/ 2147483647 h 270"/>
                <a:gd name="T66" fmla="*/ 2147483647 w 378"/>
                <a:gd name="T67" fmla="*/ 2147483647 h 270"/>
                <a:gd name="T68" fmla="*/ 2147483647 w 378"/>
                <a:gd name="T69" fmla="*/ 2147483647 h 270"/>
                <a:gd name="T70" fmla="*/ 2147483647 w 378"/>
                <a:gd name="T71" fmla="*/ 2147483647 h 270"/>
                <a:gd name="T72" fmla="*/ 2147483647 w 378"/>
                <a:gd name="T73" fmla="*/ 2147483647 h 270"/>
                <a:gd name="T74" fmla="*/ 2147483647 w 378"/>
                <a:gd name="T75" fmla="*/ 2147483647 h 270"/>
                <a:gd name="T76" fmla="*/ 2147483647 w 378"/>
                <a:gd name="T77" fmla="*/ 2147483647 h 270"/>
                <a:gd name="T78" fmla="*/ 2147483647 w 378"/>
                <a:gd name="T79" fmla="*/ 2147483647 h 270"/>
                <a:gd name="T80" fmla="*/ 2147483647 w 378"/>
                <a:gd name="T81" fmla="*/ 2147483647 h 270"/>
                <a:gd name="T82" fmla="*/ 2147483647 w 378"/>
                <a:gd name="T83" fmla="*/ 2147483647 h 270"/>
                <a:gd name="T84" fmla="*/ 2147483647 w 378"/>
                <a:gd name="T85" fmla="*/ 2147483647 h 270"/>
                <a:gd name="T86" fmla="*/ 2147483647 w 378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8"/>
                <a:gd name="T133" fmla="*/ 0 h 270"/>
                <a:gd name="T134" fmla="*/ 378 w 378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8" h="270">
                  <a:moveTo>
                    <a:pt x="372" y="152"/>
                  </a:moveTo>
                  <a:lnTo>
                    <a:pt x="366" y="150"/>
                  </a:lnTo>
                  <a:lnTo>
                    <a:pt x="364" y="146"/>
                  </a:lnTo>
                  <a:lnTo>
                    <a:pt x="362" y="142"/>
                  </a:lnTo>
                  <a:lnTo>
                    <a:pt x="360" y="134"/>
                  </a:lnTo>
                  <a:lnTo>
                    <a:pt x="364" y="136"/>
                  </a:lnTo>
                  <a:lnTo>
                    <a:pt x="372" y="134"/>
                  </a:lnTo>
                  <a:lnTo>
                    <a:pt x="370" y="128"/>
                  </a:lnTo>
                  <a:lnTo>
                    <a:pt x="368" y="124"/>
                  </a:lnTo>
                  <a:lnTo>
                    <a:pt x="364" y="120"/>
                  </a:lnTo>
                  <a:lnTo>
                    <a:pt x="358" y="118"/>
                  </a:lnTo>
                  <a:lnTo>
                    <a:pt x="354" y="118"/>
                  </a:lnTo>
                  <a:lnTo>
                    <a:pt x="350" y="120"/>
                  </a:lnTo>
                  <a:lnTo>
                    <a:pt x="348" y="122"/>
                  </a:lnTo>
                  <a:lnTo>
                    <a:pt x="344" y="124"/>
                  </a:lnTo>
                  <a:lnTo>
                    <a:pt x="336" y="120"/>
                  </a:lnTo>
                  <a:lnTo>
                    <a:pt x="328" y="114"/>
                  </a:lnTo>
                  <a:lnTo>
                    <a:pt x="318" y="106"/>
                  </a:lnTo>
                  <a:lnTo>
                    <a:pt x="314" y="100"/>
                  </a:lnTo>
                  <a:lnTo>
                    <a:pt x="328" y="92"/>
                  </a:lnTo>
                  <a:lnTo>
                    <a:pt x="314" y="78"/>
                  </a:lnTo>
                  <a:lnTo>
                    <a:pt x="296" y="58"/>
                  </a:lnTo>
                  <a:lnTo>
                    <a:pt x="288" y="48"/>
                  </a:lnTo>
                  <a:lnTo>
                    <a:pt x="282" y="36"/>
                  </a:lnTo>
                  <a:lnTo>
                    <a:pt x="280" y="24"/>
                  </a:lnTo>
                  <a:lnTo>
                    <a:pt x="282" y="10"/>
                  </a:lnTo>
                  <a:lnTo>
                    <a:pt x="272" y="8"/>
                  </a:lnTo>
                  <a:lnTo>
                    <a:pt x="264" y="4"/>
                  </a:lnTo>
                  <a:lnTo>
                    <a:pt x="254" y="2"/>
                  </a:lnTo>
                  <a:lnTo>
                    <a:pt x="244" y="0"/>
                  </a:lnTo>
                  <a:lnTo>
                    <a:pt x="236" y="2"/>
                  </a:lnTo>
                  <a:lnTo>
                    <a:pt x="226" y="4"/>
                  </a:lnTo>
                  <a:lnTo>
                    <a:pt x="210" y="12"/>
                  </a:lnTo>
                  <a:lnTo>
                    <a:pt x="196" y="22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6" y="36"/>
                  </a:lnTo>
                  <a:lnTo>
                    <a:pt x="172" y="40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162" y="40"/>
                  </a:lnTo>
                  <a:lnTo>
                    <a:pt x="158" y="38"/>
                  </a:lnTo>
                  <a:lnTo>
                    <a:pt x="156" y="36"/>
                  </a:lnTo>
                  <a:lnTo>
                    <a:pt x="150" y="38"/>
                  </a:lnTo>
                  <a:lnTo>
                    <a:pt x="146" y="40"/>
                  </a:lnTo>
                  <a:lnTo>
                    <a:pt x="140" y="50"/>
                  </a:lnTo>
                  <a:lnTo>
                    <a:pt x="134" y="60"/>
                  </a:lnTo>
                  <a:lnTo>
                    <a:pt x="130" y="64"/>
                  </a:lnTo>
                  <a:lnTo>
                    <a:pt x="126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0" y="72"/>
                  </a:lnTo>
                  <a:lnTo>
                    <a:pt x="110" y="76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0" y="88"/>
                  </a:lnTo>
                  <a:lnTo>
                    <a:pt x="94" y="86"/>
                  </a:lnTo>
                  <a:lnTo>
                    <a:pt x="90" y="82"/>
                  </a:lnTo>
                  <a:lnTo>
                    <a:pt x="86" y="78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68" y="82"/>
                  </a:lnTo>
                  <a:lnTo>
                    <a:pt x="64" y="86"/>
                  </a:lnTo>
                  <a:lnTo>
                    <a:pt x="62" y="90"/>
                  </a:lnTo>
                  <a:lnTo>
                    <a:pt x="64" y="96"/>
                  </a:lnTo>
                  <a:lnTo>
                    <a:pt x="68" y="100"/>
                  </a:lnTo>
                  <a:lnTo>
                    <a:pt x="46" y="142"/>
                  </a:lnTo>
                  <a:lnTo>
                    <a:pt x="36" y="144"/>
                  </a:lnTo>
                  <a:lnTo>
                    <a:pt x="26" y="146"/>
                  </a:lnTo>
                  <a:lnTo>
                    <a:pt x="18" y="148"/>
                  </a:lnTo>
                  <a:lnTo>
                    <a:pt x="16" y="152"/>
                  </a:lnTo>
                  <a:lnTo>
                    <a:pt x="14" y="156"/>
                  </a:lnTo>
                  <a:lnTo>
                    <a:pt x="14" y="168"/>
                  </a:lnTo>
                  <a:lnTo>
                    <a:pt x="12" y="176"/>
                  </a:lnTo>
                  <a:lnTo>
                    <a:pt x="8" y="182"/>
                  </a:lnTo>
                  <a:lnTo>
                    <a:pt x="4" y="188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10" y="222"/>
                  </a:lnTo>
                  <a:lnTo>
                    <a:pt x="16" y="226"/>
                  </a:lnTo>
                  <a:lnTo>
                    <a:pt x="22" y="232"/>
                  </a:lnTo>
                  <a:lnTo>
                    <a:pt x="26" y="238"/>
                  </a:lnTo>
                  <a:lnTo>
                    <a:pt x="30" y="244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50" y="254"/>
                  </a:lnTo>
                  <a:lnTo>
                    <a:pt x="62" y="254"/>
                  </a:lnTo>
                  <a:lnTo>
                    <a:pt x="70" y="250"/>
                  </a:lnTo>
                  <a:lnTo>
                    <a:pt x="78" y="246"/>
                  </a:lnTo>
                  <a:lnTo>
                    <a:pt x="88" y="246"/>
                  </a:lnTo>
                  <a:lnTo>
                    <a:pt x="96" y="246"/>
                  </a:lnTo>
                  <a:lnTo>
                    <a:pt x="102" y="248"/>
                  </a:lnTo>
                  <a:lnTo>
                    <a:pt x="110" y="254"/>
                  </a:lnTo>
                  <a:lnTo>
                    <a:pt x="118" y="264"/>
                  </a:lnTo>
                  <a:lnTo>
                    <a:pt x="124" y="270"/>
                  </a:lnTo>
                  <a:lnTo>
                    <a:pt x="122" y="256"/>
                  </a:lnTo>
                  <a:lnTo>
                    <a:pt x="122" y="216"/>
                  </a:lnTo>
                  <a:lnTo>
                    <a:pt x="124" y="206"/>
                  </a:lnTo>
                  <a:lnTo>
                    <a:pt x="128" y="200"/>
                  </a:lnTo>
                  <a:lnTo>
                    <a:pt x="134" y="196"/>
                  </a:lnTo>
                  <a:lnTo>
                    <a:pt x="140" y="194"/>
                  </a:lnTo>
                  <a:lnTo>
                    <a:pt x="202" y="202"/>
                  </a:lnTo>
                  <a:lnTo>
                    <a:pt x="214" y="202"/>
                  </a:lnTo>
                  <a:lnTo>
                    <a:pt x="222" y="204"/>
                  </a:lnTo>
                  <a:lnTo>
                    <a:pt x="238" y="206"/>
                  </a:lnTo>
                  <a:lnTo>
                    <a:pt x="246" y="200"/>
                  </a:lnTo>
                  <a:lnTo>
                    <a:pt x="248" y="198"/>
                  </a:lnTo>
                  <a:lnTo>
                    <a:pt x="252" y="198"/>
                  </a:lnTo>
                  <a:lnTo>
                    <a:pt x="256" y="200"/>
                  </a:lnTo>
                  <a:lnTo>
                    <a:pt x="262" y="202"/>
                  </a:lnTo>
                  <a:lnTo>
                    <a:pt x="260" y="200"/>
                  </a:lnTo>
                  <a:lnTo>
                    <a:pt x="262" y="196"/>
                  </a:lnTo>
                  <a:lnTo>
                    <a:pt x="266" y="196"/>
                  </a:lnTo>
                  <a:lnTo>
                    <a:pt x="276" y="196"/>
                  </a:lnTo>
                  <a:lnTo>
                    <a:pt x="284" y="200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4" y="200"/>
                  </a:lnTo>
                  <a:lnTo>
                    <a:pt x="308" y="194"/>
                  </a:lnTo>
                  <a:lnTo>
                    <a:pt x="318" y="186"/>
                  </a:lnTo>
                  <a:lnTo>
                    <a:pt x="330" y="182"/>
                  </a:lnTo>
                  <a:lnTo>
                    <a:pt x="344" y="180"/>
                  </a:lnTo>
                  <a:lnTo>
                    <a:pt x="352" y="180"/>
                  </a:lnTo>
                  <a:lnTo>
                    <a:pt x="356" y="178"/>
                  </a:lnTo>
                  <a:lnTo>
                    <a:pt x="362" y="174"/>
                  </a:lnTo>
                  <a:lnTo>
                    <a:pt x="366" y="170"/>
                  </a:lnTo>
                  <a:lnTo>
                    <a:pt x="370" y="160"/>
                  </a:lnTo>
                  <a:lnTo>
                    <a:pt x="372" y="150"/>
                  </a:lnTo>
                  <a:lnTo>
                    <a:pt x="378" y="144"/>
                  </a:lnTo>
                  <a:lnTo>
                    <a:pt x="372" y="15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3" name="Freeform 192"/>
            <p:cNvSpPr>
              <a:spLocks/>
            </p:cNvSpPr>
            <p:nvPr/>
          </p:nvSpPr>
          <p:spPr bwMode="auto">
            <a:xfrm>
              <a:off x="3711575" y="2020887"/>
              <a:ext cx="1247775" cy="1152525"/>
            </a:xfrm>
            <a:custGeom>
              <a:avLst/>
              <a:gdLst>
                <a:gd name="T0" fmla="*/ 2147483647 w 786"/>
                <a:gd name="T1" fmla="*/ 2147483647 h 726"/>
                <a:gd name="T2" fmla="*/ 2147483647 w 786"/>
                <a:gd name="T3" fmla="*/ 2147483647 h 726"/>
                <a:gd name="T4" fmla="*/ 2147483647 w 786"/>
                <a:gd name="T5" fmla="*/ 2147483647 h 726"/>
                <a:gd name="T6" fmla="*/ 2147483647 w 786"/>
                <a:gd name="T7" fmla="*/ 2147483647 h 726"/>
                <a:gd name="T8" fmla="*/ 2147483647 w 786"/>
                <a:gd name="T9" fmla="*/ 2147483647 h 726"/>
                <a:gd name="T10" fmla="*/ 2147483647 w 786"/>
                <a:gd name="T11" fmla="*/ 2147483647 h 726"/>
                <a:gd name="T12" fmla="*/ 2147483647 w 786"/>
                <a:gd name="T13" fmla="*/ 2147483647 h 726"/>
                <a:gd name="T14" fmla="*/ 2147483647 w 786"/>
                <a:gd name="T15" fmla="*/ 2147483647 h 726"/>
                <a:gd name="T16" fmla="*/ 2147483647 w 786"/>
                <a:gd name="T17" fmla="*/ 2147483647 h 726"/>
                <a:gd name="T18" fmla="*/ 2147483647 w 786"/>
                <a:gd name="T19" fmla="*/ 2147483647 h 726"/>
                <a:gd name="T20" fmla="*/ 2147483647 w 786"/>
                <a:gd name="T21" fmla="*/ 2147483647 h 726"/>
                <a:gd name="T22" fmla="*/ 2147483647 w 786"/>
                <a:gd name="T23" fmla="*/ 2147483647 h 726"/>
                <a:gd name="T24" fmla="*/ 2147483647 w 786"/>
                <a:gd name="T25" fmla="*/ 2147483647 h 726"/>
                <a:gd name="T26" fmla="*/ 2147483647 w 786"/>
                <a:gd name="T27" fmla="*/ 2147483647 h 726"/>
                <a:gd name="T28" fmla="*/ 2147483647 w 786"/>
                <a:gd name="T29" fmla="*/ 2147483647 h 726"/>
                <a:gd name="T30" fmla="*/ 2147483647 w 786"/>
                <a:gd name="T31" fmla="*/ 2147483647 h 726"/>
                <a:gd name="T32" fmla="*/ 2147483647 w 786"/>
                <a:gd name="T33" fmla="*/ 2147483647 h 726"/>
                <a:gd name="T34" fmla="*/ 2147483647 w 786"/>
                <a:gd name="T35" fmla="*/ 2147483647 h 726"/>
                <a:gd name="T36" fmla="*/ 2147483647 w 786"/>
                <a:gd name="T37" fmla="*/ 2147483647 h 726"/>
                <a:gd name="T38" fmla="*/ 2147483647 w 786"/>
                <a:gd name="T39" fmla="*/ 2147483647 h 726"/>
                <a:gd name="T40" fmla="*/ 2147483647 w 786"/>
                <a:gd name="T41" fmla="*/ 2147483647 h 726"/>
                <a:gd name="T42" fmla="*/ 2147483647 w 786"/>
                <a:gd name="T43" fmla="*/ 2147483647 h 726"/>
                <a:gd name="T44" fmla="*/ 2147483647 w 786"/>
                <a:gd name="T45" fmla="*/ 2147483647 h 726"/>
                <a:gd name="T46" fmla="*/ 2147483647 w 786"/>
                <a:gd name="T47" fmla="*/ 2147483647 h 726"/>
                <a:gd name="T48" fmla="*/ 2147483647 w 786"/>
                <a:gd name="T49" fmla="*/ 2147483647 h 726"/>
                <a:gd name="T50" fmla="*/ 2147483647 w 786"/>
                <a:gd name="T51" fmla="*/ 2147483647 h 726"/>
                <a:gd name="T52" fmla="*/ 2147483647 w 786"/>
                <a:gd name="T53" fmla="*/ 2147483647 h 726"/>
                <a:gd name="T54" fmla="*/ 2147483647 w 786"/>
                <a:gd name="T55" fmla="*/ 2147483647 h 726"/>
                <a:gd name="T56" fmla="*/ 2147483647 w 786"/>
                <a:gd name="T57" fmla="*/ 2147483647 h 726"/>
                <a:gd name="T58" fmla="*/ 2147483647 w 786"/>
                <a:gd name="T59" fmla="*/ 2147483647 h 726"/>
                <a:gd name="T60" fmla="*/ 2147483647 w 786"/>
                <a:gd name="T61" fmla="*/ 2147483647 h 726"/>
                <a:gd name="T62" fmla="*/ 2147483647 w 786"/>
                <a:gd name="T63" fmla="*/ 2147483647 h 726"/>
                <a:gd name="T64" fmla="*/ 2147483647 w 786"/>
                <a:gd name="T65" fmla="*/ 2147483647 h 726"/>
                <a:gd name="T66" fmla="*/ 2147483647 w 786"/>
                <a:gd name="T67" fmla="*/ 2147483647 h 726"/>
                <a:gd name="T68" fmla="*/ 2147483647 w 786"/>
                <a:gd name="T69" fmla="*/ 2147483647 h 726"/>
                <a:gd name="T70" fmla="*/ 2147483647 w 786"/>
                <a:gd name="T71" fmla="*/ 2147483647 h 726"/>
                <a:gd name="T72" fmla="*/ 2147483647 w 786"/>
                <a:gd name="T73" fmla="*/ 2147483647 h 726"/>
                <a:gd name="T74" fmla="*/ 2147483647 w 786"/>
                <a:gd name="T75" fmla="*/ 2147483647 h 726"/>
                <a:gd name="T76" fmla="*/ 2147483647 w 786"/>
                <a:gd name="T77" fmla="*/ 2147483647 h 726"/>
                <a:gd name="T78" fmla="*/ 2147483647 w 786"/>
                <a:gd name="T79" fmla="*/ 2147483647 h 726"/>
                <a:gd name="T80" fmla="*/ 2147483647 w 786"/>
                <a:gd name="T81" fmla="*/ 2147483647 h 726"/>
                <a:gd name="T82" fmla="*/ 2147483647 w 786"/>
                <a:gd name="T83" fmla="*/ 2147483647 h 726"/>
                <a:gd name="T84" fmla="*/ 2147483647 w 786"/>
                <a:gd name="T85" fmla="*/ 2147483647 h 726"/>
                <a:gd name="T86" fmla="*/ 2147483647 w 786"/>
                <a:gd name="T87" fmla="*/ 2147483647 h 726"/>
                <a:gd name="T88" fmla="*/ 2147483647 w 786"/>
                <a:gd name="T89" fmla="*/ 2147483647 h 726"/>
                <a:gd name="T90" fmla="*/ 2147483647 w 786"/>
                <a:gd name="T91" fmla="*/ 2147483647 h 726"/>
                <a:gd name="T92" fmla="*/ 2147483647 w 786"/>
                <a:gd name="T93" fmla="*/ 2147483647 h 726"/>
                <a:gd name="T94" fmla="*/ 2147483647 w 786"/>
                <a:gd name="T95" fmla="*/ 2147483647 h 726"/>
                <a:gd name="T96" fmla="*/ 2147483647 w 786"/>
                <a:gd name="T97" fmla="*/ 2147483647 h 726"/>
                <a:gd name="T98" fmla="*/ 2147483647 w 786"/>
                <a:gd name="T99" fmla="*/ 2147483647 h 726"/>
                <a:gd name="T100" fmla="*/ 2147483647 w 786"/>
                <a:gd name="T101" fmla="*/ 2147483647 h 726"/>
                <a:gd name="T102" fmla="*/ 2147483647 w 786"/>
                <a:gd name="T103" fmla="*/ 2147483647 h 726"/>
                <a:gd name="T104" fmla="*/ 2147483647 w 786"/>
                <a:gd name="T105" fmla="*/ 2147483647 h 726"/>
                <a:gd name="T106" fmla="*/ 2147483647 w 786"/>
                <a:gd name="T107" fmla="*/ 2147483647 h 726"/>
                <a:gd name="T108" fmla="*/ 2147483647 w 786"/>
                <a:gd name="T109" fmla="*/ 2147483647 h 7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6"/>
                <a:gd name="T166" fmla="*/ 0 h 726"/>
                <a:gd name="T167" fmla="*/ 786 w 786"/>
                <a:gd name="T168" fmla="*/ 726 h 7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6" h="726">
                  <a:moveTo>
                    <a:pt x="588" y="504"/>
                  </a:moveTo>
                  <a:lnTo>
                    <a:pt x="578" y="502"/>
                  </a:lnTo>
                  <a:lnTo>
                    <a:pt x="570" y="498"/>
                  </a:lnTo>
                  <a:lnTo>
                    <a:pt x="560" y="496"/>
                  </a:lnTo>
                  <a:lnTo>
                    <a:pt x="550" y="494"/>
                  </a:lnTo>
                  <a:lnTo>
                    <a:pt x="542" y="496"/>
                  </a:lnTo>
                  <a:lnTo>
                    <a:pt x="532" y="498"/>
                  </a:lnTo>
                  <a:lnTo>
                    <a:pt x="516" y="506"/>
                  </a:lnTo>
                  <a:lnTo>
                    <a:pt x="502" y="516"/>
                  </a:lnTo>
                  <a:lnTo>
                    <a:pt x="486" y="524"/>
                  </a:lnTo>
                  <a:lnTo>
                    <a:pt x="484" y="526"/>
                  </a:lnTo>
                  <a:lnTo>
                    <a:pt x="482" y="530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0" y="536"/>
                  </a:lnTo>
                  <a:lnTo>
                    <a:pt x="468" y="534"/>
                  </a:lnTo>
                  <a:lnTo>
                    <a:pt x="464" y="532"/>
                  </a:lnTo>
                  <a:lnTo>
                    <a:pt x="462" y="530"/>
                  </a:lnTo>
                  <a:lnTo>
                    <a:pt x="456" y="532"/>
                  </a:lnTo>
                  <a:lnTo>
                    <a:pt x="452" y="534"/>
                  </a:lnTo>
                  <a:lnTo>
                    <a:pt x="446" y="544"/>
                  </a:lnTo>
                  <a:lnTo>
                    <a:pt x="440" y="554"/>
                  </a:lnTo>
                  <a:lnTo>
                    <a:pt x="436" y="558"/>
                  </a:lnTo>
                  <a:lnTo>
                    <a:pt x="432" y="560"/>
                  </a:lnTo>
                  <a:lnTo>
                    <a:pt x="422" y="560"/>
                  </a:lnTo>
                  <a:lnTo>
                    <a:pt x="418" y="560"/>
                  </a:lnTo>
                  <a:lnTo>
                    <a:pt x="416" y="562"/>
                  </a:lnTo>
                  <a:lnTo>
                    <a:pt x="416" y="566"/>
                  </a:lnTo>
                  <a:lnTo>
                    <a:pt x="416" y="570"/>
                  </a:lnTo>
                  <a:lnTo>
                    <a:pt x="414" y="576"/>
                  </a:lnTo>
                  <a:lnTo>
                    <a:pt x="412" y="580"/>
                  </a:lnTo>
                  <a:lnTo>
                    <a:pt x="406" y="582"/>
                  </a:lnTo>
                  <a:lnTo>
                    <a:pt x="400" y="580"/>
                  </a:lnTo>
                  <a:lnTo>
                    <a:pt x="396" y="576"/>
                  </a:lnTo>
                  <a:lnTo>
                    <a:pt x="392" y="572"/>
                  </a:lnTo>
                  <a:lnTo>
                    <a:pt x="386" y="570"/>
                  </a:lnTo>
                  <a:lnTo>
                    <a:pt x="380" y="572"/>
                  </a:lnTo>
                  <a:lnTo>
                    <a:pt x="374" y="576"/>
                  </a:lnTo>
                  <a:lnTo>
                    <a:pt x="370" y="580"/>
                  </a:lnTo>
                  <a:lnTo>
                    <a:pt x="368" y="584"/>
                  </a:lnTo>
                  <a:lnTo>
                    <a:pt x="370" y="590"/>
                  </a:lnTo>
                  <a:lnTo>
                    <a:pt x="374" y="594"/>
                  </a:lnTo>
                  <a:lnTo>
                    <a:pt x="352" y="636"/>
                  </a:lnTo>
                  <a:lnTo>
                    <a:pt x="342" y="638"/>
                  </a:lnTo>
                  <a:lnTo>
                    <a:pt x="332" y="640"/>
                  </a:lnTo>
                  <a:lnTo>
                    <a:pt x="324" y="642"/>
                  </a:lnTo>
                  <a:lnTo>
                    <a:pt x="322" y="646"/>
                  </a:lnTo>
                  <a:lnTo>
                    <a:pt x="320" y="650"/>
                  </a:lnTo>
                  <a:lnTo>
                    <a:pt x="320" y="662"/>
                  </a:lnTo>
                  <a:lnTo>
                    <a:pt x="318" y="670"/>
                  </a:lnTo>
                  <a:lnTo>
                    <a:pt x="314" y="676"/>
                  </a:lnTo>
                  <a:lnTo>
                    <a:pt x="310" y="682"/>
                  </a:lnTo>
                  <a:lnTo>
                    <a:pt x="306" y="690"/>
                  </a:lnTo>
                  <a:lnTo>
                    <a:pt x="306" y="696"/>
                  </a:lnTo>
                  <a:lnTo>
                    <a:pt x="308" y="700"/>
                  </a:lnTo>
                  <a:lnTo>
                    <a:pt x="310" y="706"/>
                  </a:lnTo>
                  <a:lnTo>
                    <a:pt x="308" y="714"/>
                  </a:lnTo>
                  <a:lnTo>
                    <a:pt x="300" y="716"/>
                  </a:lnTo>
                  <a:lnTo>
                    <a:pt x="294" y="720"/>
                  </a:lnTo>
                  <a:lnTo>
                    <a:pt x="286" y="724"/>
                  </a:lnTo>
                  <a:lnTo>
                    <a:pt x="280" y="726"/>
                  </a:lnTo>
                  <a:lnTo>
                    <a:pt x="276" y="724"/>
                  </a:lnTo>
                  <a:lnTo>
                    <a:pt x="274" y="722"/>
                  </a:lnTo>
                  <a:lnTo>
                    <a:pt x="272" y="718"/>
                  </a:lnTo>
                  <a:lnTo>
                    <a:pt x="272" y="704"/>
                  </a:lnTo>
                  <a:lnTo>
                    <a:pt x="262" y="704"/>
                  </a:lnTo>
                  <a:lnTo>
                    <a:pt x="256" y="704"/>
                  </a:lnTo>
                  <a:lnTo>
                    <a:pt x="250" y="706"/>
                  </a:lnTo>
                  <a:lnTo>
                    <a:pt x="248" y="710"/>
                  </a:lnTo>
                  <a:lnTo>
                    <a:pt x="244" y="716"/>
                  </a:lnTo>
                  <a:lnTo>
                    <a:pt x="240" y="722"/>
                  </a:lnTo>
                  <a:lnTo>
                    <a:pt x="234" y="724"/>
                  </a:lnTo>
                  <a:lnTo>
                    <a:pt x="230" y="724"/>
                  </a:lnTo>
                  <a:lnTo>
                    <a:pt x="222" y="722"/>
                  </a:lnTo>
                  <a:lnTo>
                    <a:pt x="216" y="718"/>
                  </a:lnTo>
                  <a:lnTo>
                    <a:pt x="212" y="716"/>
                  </a:lnTo>
                  <a:lnTo>
                    <a:pt x="208" y="714"/>
                  </a:lnTo>
                  <a:lnTo>
                    <a:pt x="198" y="716"/>
                  </a:lnTo>
                  <a:lnTo>
                    <a:pt x="190" y="722"/>
                  </a:lnTo>
                  <a:lnTo>
                    <a:pt x="184" y="710"/>
                  </a:lnTo>
                  <a:lnTo>
                    <a:pt x="180" y="700"/>
                  </a:lnTo>
                  <a:lnTo>
                    <a:pt x="174" y="688"/>
                  </a:lnTo>
                  <a:lnTo>
                    <a:pt x="168" y="684"/>
                  </a:lnTo>
                  <a:lnTo>
                    <a:pt x="162" y="680"/>
                  </a:lnTo>
                  <a:lnTo>
                    <a:pt x="168" y="676"/>
                  </a:lnTo>
                  <a:lnTo>
                    <a:pt x="170" y="674"/>
                  </a:lnTo>
                  <a:lnTo>
                    <a:pt x="172" y="670"/>
                  </a:lnTo>
                  <a:lnTo>
                    <a:pt x="158" y="638"/>
                  </a:lnTo>
                  <a:lnTo>
                    <a:pt x="148" y="616"/>
                  </a:lnTo>
                  <a:lnTo>
                    <a:pt x="144" y="610"/>
                  </a:lnTo>
                  <a:lnTo>
                    <a:pt x="140" y="606"/>
                  </a:lnTo>
                  <a:lnTo>
                    <a:pt x="138" y="608"/>
                  </a:lnTo>
                  <a:lnTo>
                    <a:pt x="134" y="610"/>
                  </a:lnTo>
                  <a:lnTo>
                    <a:pt x="128" y="618"/>
                  </a:lnTo>
                  <a:lnTo>
                    <a:pt x="120" y="624"/>
                  </a:lnTo>
                  <a:lnTo>
                    <a:pt x="116" y="626"/>
                  </a:lnTo>
                  <a:lnTo>
                    <a:pt x="110" y="628"/>
                  </a:lnTo>
                  <a:lnTo>
                    <a:pt x="106" y="626"/>
                  </a:lnTo>
                  <a:lnTo>
                    <a:pt x="100" y="624"/>
                  </a:lnTo>
                  <a:lnTo>
                    <a:pt x="96" y="620"/>
                  </a:lnTo>
                  <a:lnTo>
                    <a:pt x="90" y="620"/>
                  </a:lnTo>
                  <a:lnTo>
                    <a:pt x="86" y="620"/>
                  </a:lnTo>
                  <a:lnTo>
                    <a:pt x="82" y="624"/>
                  </a:lnTo>
                  <a:lnTo>
                    <a:pt x="80" y="628"/>
                  </a:lnTo>
                  <a:lnTo>
                    <a:pt x="74" y="630"/>
                  </a:lnTo>
                  <a:lnTo>
                    <a:pt x="70" y="628"/>
                  </a:lnTo>
                  <a:lnTo>
                    <a:pt x="66" y="626"/>
                  </a:lnTo>
                  <a:lnTo>
                    <a:pt x="58" y="618"/>
                  </a:lnTo>
                  <a:lnTo>
                    <a:pt x="52" y="622"/>
                  </a:lnTo>
                  <a:lnTo>
                    <a:pt x="48" y="622"/>
                  </a:lnTo>
                  <a:lnTo>
                    <a:pt x="44" y="622"/>
                  </a:lnTo>
                  <a:lnTo>
                    <a:pt x="40" y="622"/>
                  </a:lnTo>
                  <a:lnTo>
                    <a:pt x="36" y="618"/>
                  </a:lnTo>
                  <a:lnTo>
                    <a:pt x="34" y="614"/>
                  </a:lnTo>
                  <a:lnTo>
                    <a:pt x="34" y="610"/>
                  </a:lnTo>
                  <a:lnTo>
                    <a:pt x="34" y="608"/>
                  </a:lnTo>
                  <a:lnTo>
                    <a:pt x="34" y="606"/>
                  </a:lnTo>
                  <a:lnTo>
                    <a:pt x="34" y="602"/>
                  </a:lnTo>
                  <a:lnTo>
                    <a:pt x="36" y="596"/>
                  </a:lnTo>
                  <a:lnTo>
                    <a:pt x="38" y="590"/>
                  </a:lnTo>
                  <a:lnTo>
                    <a:pt x="40" y="584"/>
                  </a:lnTo>
                  <a:lnTo>
                    <a:pt x="38" y="578"/>
                  </a:lnTo>
                  <a:lnTo>
                    <a:pt x="36" y="572"/>
                  </a:lnTo>
                  <a:lnTo>
                    <a:pt x="26" y="560"/>
                  </a:lnTo>
                  <a:lnTo>
                    <a:pt x="16" y="552"/>
                  </a:lnTo>
                  <a:lnTo>
                    <a:pt x="12" y="546"/>
                  </a:lnTo>
                  <a:lnTo>
                    <a:pt x="12" y="542"/>
                  </a:lnTo>
                  <a:lnTo>
                    <a:pt x="14" y="532"/>
                  </a:lnTo>
                  <a:lnTo>
                    <a:pt x="16" y="522"/>
                  </a:lnTo>
                  <a:lnTo>
                    <a:pt x="16" y="518"/>
                  </a:lnTo>
                  <a:lnTo>
                    <a:pt x="12" y="514"/>
                  </a:lnTo>
                  <a:lnTo>
                    <a:pt x="10" y="510"/>
                  </a:lnTo>
                  <a:lnTo>
                    <a:pt x="8" y="506"/>
                  </a:lnTo>
                  <a:lnTo>
                    <a:pt x="0" y="488"/>
                  </a:lnTo>
                  <a:lnTo>
                    <a:pt x="16" y="484"/>
                  </a:lnTo>
                  <a:lnTo>
                    <a:pt x="24" y="482"/>
                  </a:lnTo>
                  <a:lnTo>
                    <a:pt x="28" y="478"/>
                  </a:lnTo>
                  <a:lnTo>
                    <a:pt x="30" y="476"/>
                  </a:lnTo>
                  <a:lnTo>
                    <a:pt x="32" y="466"/>
                  </a:lnTo>
                  <a:lnTo>
                    <a:pt x="34" y="456"/>
                  </a:lnTo>
                  <a:lnTo>
                    <a:pt x="36" y="450"/>
                  </a:lnTo>
                  <a:lnTo>
                    <a:pt x="38" y="448"/>
                  </a:lnTo>
                  <a:lnTo>
                    <a:pt x="44" y="446"/>
                  </a:lnTo>
                  <a:lnTo>
                    <a:pt x="50" y="444"/>
                  </a:lnTo>
                  <a:lnTo>
                    <a:pt x="54" y="446"/>
                  </a:lnTo>
                  <a:lnTo>
                    <a:pt x="58" y="448"/>
                  </a:lnTo>
                  <a:lnTo>
                    <a:pt x="62" y="454"/>
                  </a:lnTo>
                  <a:lnTo>
                    <a:pt x="68" y="462"/>
                  </a:lnTo>
                  <a:lnTo>
                    <a:pt x="74" y="468"/>
                  </a:lnTo>
                  <a:lnTo>
                    <a:pt x="80" y="462"/>
                  </a:lnTo>
                  <a:lnTo>
                    <a:pt x="84" y="458"/>
                  </a:lnTo>
                  <a:lnTo>
                    <a:pt x="90" y="458"/>
                  </a:lnTo>
                  <a:lnTo>
                    <a:pt x="98" y="458"/>
                  </a:lnTo>
                  <a:lnTo>
                    <a:pt x="104" y="460"/>
                  </a:lnTo>
                  <a:lnTo>
                    <a:pt x="110" y="462"/>
                  </a:lnTo>
                  <a:lnTo>
                    <a:pt x="120" y="462"/>
                  </a:lnTo>
                  <a:lnTo>
                    <a:pt x="128" y="462"/>
                  </a:lnTo>
                  <a:lnTo>
                    <a:pt x="136" y="462"/>
                  </a:lnTo>
                  <a:lnTo>
                    <a:pt x="140" y="458"/>
                  </a:lnTo>
                  <a:lnTo>
                    <a:pt x="144" y="450"/>
                  </a:lnTo>
                  <a:lnTo>
                    <a:pt x="152" y="458"/>
                  </a:lnTo>
                  <a:lnTo>
                    <a:pt x="322" y="466"/>
                  </a:lnTo>
                  <a:lnTo>
                    <a:pt x="334" y="426"/>
                  </a:lnTo>
                  <a:lnTo>
                    <a:pt x="320" y="414"/>
                  </a:lnTo>
                  <a:lnTo>
                    <a:pt x="326" y="0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630" y="192"/>
                  </a:lnTo>
                  <a:lnTo>
                    <a:pt x="632" y="196"/>
                  </a:lnTo>
                  <a:lnTo>
                    <a:pt x="634" y="198"/>
                  </a:lnTo>
                  <a:lnTo>
                    <a:pt x="640" y="200"/>
                  </a:lnTo>
                  <a:lnTo>
                    <a:pt x="646" y="202"/>
                  </a:lnTo>
                  <a:lnTo>
                    <a:pt x="650" y="206"/>
                  </a:lnTo>
                  <a:lnTo>
                    <a:pt x="652" y="212"/>
                  </a:lnTo>
                  <a:lnTo>
                    <a:pt x="652" y="218"/>
                  </a:lnTo>
                  <a:lnTo>
                    <a:pt x="652" y="224"/>
                  </a:lnTo>
                  <a:lnTo>
                    <a:pt x="654" y="228"/>
                  </a:lnTo>
                  <a:lnTo>
                    <a:pt x="660" y="230"/>
                  </a:lnTo>
                  <a:lnTo>
                    <a:pt x="668" y="232"/>
                  </a:lnTo>
                  <a:lnTo>
                    <a:pt x="670" y="238"/>
                  </a:lnTo>
                  <a:lnTo>
                    <a:pt x="672" y="244"/>
                  </a:lnTo>
                  <a:lnTo>
                    <a:pt x="676" y="248"/>
                  </a:lnTo>
                  <a:lnTo>
                    <a:pt x="682" y="250"/>
                  </a:lnTo>
                  <a:lnTo>
                    <a:pt x="694" y="256"/>
                  </a:lnTo>
                  <a:lnTo>
                    <a:pt x="706" y="260"/>
                  </a:lnTo>
                  <a:lnTo>
                    <a:pt x="718" y="264"/>
                  </a:lnTo>
                  <a:lnTo>
                    <a:pt x="730" y="270"/>
                  </a:lnTo>
                  <a:lnTo>
                    <a:pt x="734" y="274"/>
                  </a:lnTo>
                  <a:lnTo>
                    <a:pt x="738" y="278"/>
                  </a:lnTo>
                  <a:lnTo>
                    <a:pt x="740" y="286"/>
                  </a:lnTo>
                  <a:lnTo>
                    <a:pt x="740" y="294"/>
                  </a:lnTo>
                  <a:lnTo>
                    <a:pt x="740" y="296"/>
                  </a:lnTo>
                  <a:lnTo>
                    <a:pt x="738" y="298"/>
                  </a:lnTo>
                  <a:lnTo>
                    <a:pt x="736" y="300"/>
                  </a:lnTo>
                  <a:lnTo>
                    <a:pt x="734" y="304"/>
                  </a:lnTo>
                  <a:lnTo>
                    <a:pt x="736" y="308"/>
                  </a:lnTo>
                  <a:lnTo>
                    <a:pt x="738" y="310"/>
                  </a:lnTo>
                  <a:lnTo>
                    <a:pt x="742" y="314"/>
                  </a:lnTo>
                  <a:lnTo>
                    <a:pt x="786" y="308"/>
                  </a:lnTo>
                  <a:lnTo>
                    <a:pt x="782" y="316"/>
                  </a:lnTo>
                  <a:lnTo>
                    <a:pt x="782" y="326"/>
                  </a:lnTo>
                  <a:lnTo>
                    <a:pt x="782" y="344"/>
                  </a:lnTo>
                  <a:lnTo>
                    <a:pt x="784" y="362"/>
                  </a:lnTo>
                  <a:lnTo>
                    <a:pt x="786" y="384"/>
                  </a:lnTo>
                  <a:lnTo>
                    <a:pt x="784" y="404"/>
                  </a:lnTo>
                  <a:lnTo>
                    <a:pt x="782" y="420"/>
                  </a:lnTo>
                  <a:lnTo>
                    <a:pt x="780" y="436"/>
                  </a:lnTo>
                  <a:lnTo>
                    <a:pt x="774" y="450"/>
                  </a:lnTo>
                  <a:lnTo>
                    <a:pt x="768" y="462"/>
                  </a:lnTo>
                  <a:lnTo>
                    <a:pt x="758" y="472"/>
                  </a:lnTo>
                  <a:lnTo>
                    <a:pt x="746" y="480"/>
                  </a:lnTo>
                  <a:lnTo>
                    <a:pt x="732" y="488"/>
                  </a:lnTo>
                  <a:lnTo>
                    <a:pt x="692" y="488"/>
                  </a:lnTo>
                  <a:lnTo>
                    <a:pt x="692" y="490"/>
                  </a:lnTo>
                  <a:lnTo>
                    <a:pt x="642" y="490"/>
                  </a:lnTo>
                  <a:lnTo>
                    <a:pt x="630" y="500"/>
                  </a:lnTo>
                  <a:lnTo>
                    <a:pt x="624" y="506"/>
                  </a:lnTo>
                  <a:lnTo>
                    <a:pt x="618" y="508"/>
                  </a:lnTo>
                  <a:lnTo>
                    <a:pt x="608" y="506"/>
                  </a:lnTo>
                  <a:lnTo>
                    <a:pt x="600" y="504"/>
                  </a:lnTo>
                  <a:lnTo>
                    <a:pt x="594" y="502"/>
                  </a:lnTo>
                  <a:lnTo>
                    <a:pt x="590" y="50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4" name="Freeform 193"/>
            <p:cNvSpPr>
              <a:spLocks/>
            </p:cNvSpPr>
            <p:nvPr/>
          </p:nvSpPr>
          <p:spPr bwMode="auto">
            <a:xfrm>
              <a:off x="5632450" y="2182812"/>
              <a:ext cx="798512" cy="1241425"/>
            </a:xfrm>
            <a:custGeom>
              <a:avLst/>
              <a:gdLst>
                <a:gd name="T0" fmla="*/ 2147483647 w 503"/>
                <a:gd name="T1" fmla="*/ 2147483647 h 782"/>
                <a:gd name="T2" fmla="*/ 2147483647 w 503"/>
                <a:gd name="T3" fmla="*/ 2147483647 h 782"/>
                <a:gd name="T4" fmla="*/ 2147483647 w 503"/>
                <a:gd name="T5" fmla="*/ 2147483647 h 782"/>
                <a:gd name="T6" fmla="*/ 2147483647 w 503"/>
                <a:gd name="T7" fmla="*/ 2147483647 h 782"/>
                <a:gd name="T8" fmla="*/ 2147483647 w 503"/>
                <a:gd name="T9" fmla="*/ 2147483647 h 782"/>
                <a:gd name="T10" fmla="*/ 0 w 503"/>
                <a:gd name="T11" fmla="*/ 2147483647 h 782"/>
                <a:gd name="T12" fmla="*/ 2147483647 w 503"/>
                <a:gd name="T13" fmla="*/ 2147483647 h 782"/>
                <a:gd name="T14" fmla="*/ 2147483647 w 503"/>
                <a:gd name="T15" fmla="*/ 2147483647 h 782"/>
                <a:gd name="T16" fmla="*/ 2147483647 w 503"/>
                <a:gd name="T17" fmla="*/ 2147483647 h 782"/>
                <a:gd name="T18" fmla="*/ 2147483647 w 503"/>
                <a:gd name="T19" fmla="*/ 2147483647 h 782"/>
                <a:gd name="T20" fmla="*/ 2147483647 w 503"/>
                <a:gd name="T21" fmla="*/ 2147483647 h 782"/>
                <a:gd name="T22" fmla="*/ 2147483647 w 503"/>
                <a:gd name="T23" fmla="*/ 2147483647 h 782"/>
                <a:gd name="T24" fmla="*/ 2147483647 w 503"/>
                <a:gd name="T25" fmla="*/ 2147483647 h 782"/>
                <a:gd name="T26" fmla="*/ 2147483647 w 503"/>
                <a:gd name="T27" fmla="*/ 2147483647 h 782"/>
                <a:gd name="T28" fmla="*/ 2147483647 w 503"/>
                <a:gd name="T29" fmla="*/ 2147483647 h 782"/>
                <a:gd name="T30" fmla="*/ 2147483647 w 503"/>
                <a:gd name="T31" fmla="*/ 2147483647 h 782"/>
                <a:gd name="T32" fmla="*/ 2147483647 w 503"/>
                <a:gd name="T33" fmla="*/ 2147483647 h 782"/>
                <a:gd name="T34" fmla="*/ 2147483647 w 503"/>
                <a:gd name="T35" fmla="*/ 2147483647 h 782"/>
                <a:gd name="T36" fmla="*/ 2147483647 w 503"/>
                <a:gd name="T37" fmla="*/ 2147483647 h 782"/>
                <a:gd name="T38" fmla="*/ 2147483647 w 503"/>
                <a:gd name="T39" fmla="*/ 2147483647 h 782"/>
                <a:gd name="T40" fmla="*/ 2147483647 w 503"/>
                <a:gd name="T41" fmla="*/ 2147483647 h 782"/>
                <a:gd name="T42" fmla="*/ 2147483647 w 503"/>
                <a:gd name="T43" fmla="*/ 2147483647 h 782"/>
                <a:gd name="T44" fmla="*/ 2147483647 w 503"/>
                <a:gd name="T45" fmla="*/ 2147483647 h 782"/>
                <a:gd name="T46" fmla="*/ 2147483647 w 503"/>
                <a:gd name="T47" fmla="*/ 2147483647 h 782"/>
                <a:gd name="T48" fmla="*/ 2147483647 w 503"/>
                <a:gd name="T49" fmla="*/ 2147483647 h 782"/>
                <a:gd name="T50" fmla="*/ 2147483647 w 503"/>
                <a:gd name="T51" fmla="*/ 2147483647 h 782"/>
                <a:gd name="T52" fmla="*/ 2147483647 w 503"/>
                <a:gd name="T53" fmla="*/ 2147483647 h 782"/>
                <a:gd name="T54" fmla="*/ 2147483647 w 503"/>
                <a:gd name="T55" fmla="*/ 2147483647 h 782"/>
                <a:gd name="T56" fmla="*/ 2147483647 w 503"/>
                <a:gd name="T57" fmla="*/ 2147483647 h 782"/>
                <a:gd name="T58" fmla="*/ 2147483647 w 503"/>
                <a:gd name="T59" fmla="*/ 2147483647 h 782"/>
                <a:gd name="T60" fmla="*/ 2147483647 w 503"/>
                <a:gd name="T61" fmla="*/ 2147483647 h 782"/>
                <a:gd name="T62" fmla="*/ 2147483647 w 503"/>
                <a:gd name="T63" fmla="*/ 2147483647 h 782"/>
                <a:gd name="T64" fmla="*/ 2147483647 w 503"/>
                <a:gd name="T65" fmla="*/ 2147483647 h 782"/>
                <a:gd name="T66" fmla="*/ 2147483647 w 503"/>
                <a:gd name="T67" fmla="*/ 2147483647 h 782"/>
                <a:gd name="T68" fmla="*/ 2147483647 w 503"/>
                <a:gd name="T69" fmla="*/ 2147483647 h 782"/>
                <a:gd name="T70" fmla="*/ 2147483647 w 503"/>
                <a:gd name="T71" fmla="*/ 2147483647 h 782"/>
                <a:gd name="T72" fmla="*/ 2147483647 w 503"/>
                <a:gd name="T73" fmla="*/ 2147483647 h 782"/>
                <a:gd name="T74" fmla="*/ 2147483647 w 503"/>
                <a:gd name="T75" fmla="*/ 2147483647 h 782"/>
                <a:gd name="T76" fmla="*/ 2147483647 w 503"/>
                <a:gd name="T77" fmla="*/ 2147483647 h 782"/>
                <a:gd name="T78" fmla="*/ 2147483647 w 503"/>
                <a:gd name="T79" fmla="*/ 2147483647 h 782"/>
                <a:gd name="T80" fmla="*/ 2147483647 w 503"/>
                <a:gd name="T81" fmla="*/ 2147483647 h 782"/>
                <a:gd name="T82" fmla="*/ 2147483647 w 503"/>
                <a:gd name="T83" fmla="*/ 2147483647 h 782"/>
                <a:gd name="T84" fmla="*/ 2147483647 w 503"/>
                <a:gd name="T85" fmla="*/ 2147483647 h 782"/>
                <a:gd name="T86" fmla="*/ 2147483647 w 503"/>
                <a:gd name="T87" fmla="*/ 2147483647 h 782"/>
                <a:gd name="T88" fmla="*/ 2147483647 w 503"/>
                <a:gd name="T89" fmla="*/ 2147483647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3"/>
                <a:gd name="T136" fmla="*/ 0 h 782"/>
                <a:gd name="T137" fmla="*/ 503 w 503"/>
                <a:gd name="T138" fmla="*/ 782 h 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3" h="782">
                  <a:moveTo>
                    <a:pt x="129" y="0"/>
                  </a:moveTo>
                  <a:lnTo>
                    <a:pt x="82" y="26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100" y="126"/>
                  </a:lnTo>
                  <a:lnTo>
                    <a:pt x="110" y="142"/>
                  </a:lnTo>
                  <a:lnTo>
                    <a:pt x="114" y="154"/>
                  </a:lnTo>
                  <a:lnTo>
                    <a:pt x="112" y="158"/>
                  </a:lnTo>
                  <a:lnTo>
                    <a:pt x="110" y="160"/>
                  </a:lnTo>
                  <a:lnTo>
                    <a:pt x="104" y="166"/>
                  </a:lnTo>
                  <a:lnTo>
                    <a:pt x="104" y="232"/>
                  </a:lnTo>
                  <a:lnTo>
                    <a:pt x="94" y="318"/>
                  </a:lnTo>
                  <a:lnTo>
                    <a:pt x="74" y="340"/>
                  </a:lnTo>
                  <a:lnTo>
                    <a:pt x="54" y="366"/>
                  </a:lnTo>
                  <a:lnTo>
                    <a:pt x="12" y="424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0" y="446"/>
                  </a:lnTo>
                  <a:lnTo>
                    <a:pt x="0" y="456"/>
                  </a:lnTo>
                  <a:lnTo>
                    <a:pt x="4" y="464"/>
                  </a:lnTo>
                  <a:lnTo>
                    <a:pt x="6" y="472"/>
                  </a:lnTo>
                  <a:lnTo>
                    <a:pt x="12" y="480"/>
                  </a:lnTo>
                  <a:lnTo>
                    <a:pt x="22" y="492"/>
                  </a:lnTo>
                  <a:lnTo>
                    <a:pt x="32" y="504"/>
                  </a:lnTo>
                  <a:lnTo>
                    <a:pt x="42" y="514"/>
                  </a:lnTo>
                  <a:lnTo>
                    <a:pt x="50" y="522"/>
                  </a:lnTo>
                  <a:lnTo>
                    <a:pt x="64" y="544"/>
                  </a:lnTo>
                  <a:lnTo>
                    <a:pt x="64" y="578"/>
                  </a:lnTo>
                  <a:lnTo>
                    <a:pt x="72" y="596"/>
                  </a:lnTo>
                  <a:lnTo>
                    <a:pt x="78" y="614"/>
                  </a:lnTo>
                  <a:lnTo>
                    <a:pt x="82" y="630"/>
                  </a:lnTo>
                  <a:lnTo>
                    <a:pt x="88" y="648"/>
                  </a:lnTo>
                  <a:lnTo>
                    <a:pt x="68" y="648"/>
                  </a:lnTo>
                  <a:lnTo>
                    <a:pt x="48" y="650"/>
                  </a:lnTo>
                  <a:lnTo>
                    <a:pt x="38" y="650"/>
                  </a:lnTo>
                  <a:lnTo>
                    <a:pt x="32" y="654"/>
                  </a:lnTo>
                  <a:lnTo>
                    <a:pt x="26" y="660"/>
                  </a:lnTo>
                  <a:lnTo>
                    <a:pt x="26" y="670"/>
                  </a:lnTo>
                  <a:lnTo>
                    <a:pt x="26" y="678"/>
                  </a:lnTo>
                  <a:lnTo>
                    <a:pt x="28" y="686"/>
                  </a:lnTo>
                  <a:lnTo>
                    <a:pt x="32" y="692"/>
                  </a:lnTo>
                  <a:lnTo>
                    <a:pt x="38" y="696"/>
                  </a:lnTo>
                  <a:lnTo>
                    <a:pt x="50" y="704"/>
                  </a:lnTo>
                  <a:lnTo>
                    <a:pt x="60" y="714"/>
                  </a:lnTo>
                  <a:lnTo>
                    <a:pt x="72" y="728"/>
                  </a:lnTo>
                  <a:lnTo>
                    <a:pt x="84" y="744"/>
                  </a:lnTo>
                  <a:lnTo>
                    <a:pt x="92" y="760"/>
                  </a:lnTo>
                  <a:lnTo>
                    <a:pt x="100" y="782"/>
                  </a:lnTo>
                  <a:lnTo>
                    <a:pt x="112" y="778"/>
                  </a:lnTo>
                  <a:lnTo>
                    <a:pt x="124" y="774"/>
                  </a:lnTo>
                  <a:lnTo>
                    <a:pt x="137" y="772"/>
                  </a:lnTo>
                  <a:lnTo>
                    <a:pt x="141" y="770"/>
                  </a:lnTo>
                  <a:lnTo>
                    <a:pt x="147" y="766"/>
                  </a:lnTo>
                  <a:lnTo>
                    <a:pt x="153" y="772"/>
                  </a:lnTo>
                  <a:lnTo>
                    <a:pt x="155" y="776"/>
                  </a:lnTo>
                  <a:lnTo>
                    <a:pt x="159" y="776"/>
                  </a:lnTo>
                  <a:lnTo>
                    <a:pt x="165" y="776"/>
                  </a:lnTo>
                  <a:lnTo>
                    <a:pt x="171" y="772"/>
                  </a:lnTo>
                  <a:lnTo>
                    <a:pt x="175" y="768"/>
                  </a:lnTo>
                  <a:lnTo>
                    <a:pt x="179" y="766"/>
                  </a:lnTo>
                  <a:lnTo>
                    <a:pt x="199" y="762"/>
                  </a:lnTo>
                  <a:lnTo>
                    <a:pt x="217" y="760"/>
                  </a:lnTo>
                  <a:lnTo>
                    <a:pt x="237" y="758"/>
                  </a:lnTo>
                  <a:lnTo>
                    <a:pt x="245" y="754"/>
                  </a:lnTo>
                  <a:lnTo>
                    <a:pt x="253" y="752"/>
                  </a:lnTo>
                  <a:lnTo>
                    <a:pt x="261" y="744"/>
                  </a:lnTo>
                  <a:lnTo>
                    <a:pt x="267" y="736"/>
                  </a:lnTo>
                  <a:lnTo>
                    <a:pt x="273" y="728"/>
                  </a:lnTo>
                  <a:lnTo>
                    <a:pt x="277" y="718"/>
                  </a:lnTo>
                  <a:lnTo>
                    <a:pt x="273" y="714"/>
                  </a:lnTo>
                  <a:lnTo>
                    <a:pt x="271" y="710"/>
                  </a:lnTo>
                  <a:lnTo>
                    <a:pt x="289" y="708"/>
                  </a:lnTo>
                  <a:lnTo>
                    <a:pt x="307" y="706"/>
                  </a:lnTo>
                  <a:lnTo>
                    <a:pt x="321" y="702"/>
                  </a:lnTo>
                  <a:lnTo>
                    <a:pt x="333" y="698"/>
                  </a:lnTo>
                  <a:lnTo>
                    <a:pt x="343" y="690"/>
                  </a:lnTo>
                  <a:lnTo>
                    <a:pt x="355" y="682"/>
                  </a:lnTo>
                  <a:lnTo>
                    <a:pt x="375" y="662"/>
                  </a:lnTo>
                  <a:lnTo>
                    <a:pt x="385" y="656"/>
                  </a:lnTo>
                  <a:lnTo>
                    <a:pt x="395" y="648"/>
                  </a:lnTo>
                  <a:lnTo>
                    <a:pt x="399" y="644"/>
                  </a:lnTo>
                  <a:lnTo>
                    <a:pt x="401" y="638"/>
                  </a:lnTo>
                  <a:lnTo>
                    <a:pt x="403" y="632"/>
                  </a:lnTo>
                  <a:lnTo>
                    <a:pt x="403" y="626"/>
                  </a:lnTo>
                  <a:lnTo>
                    <a:pt x="411" y="622"/>
                  </a:lnTo>
                  <a:lnTo>
                    <a:pt x="419" y="618"/>
                  </a:lnTo>
                  <a:lnTo>
                    <a:pt x="425" y="612"/>
                  </a:lnTo>
                  <a:lnTo>
                    <a:pt x="435" y="610"/>
                  </a:lnTo>
                  <a:lnTo>
                    <a:pt x="441" y="612"/>
                  </a:lnTo>
                  <a:lnTo>
                    <a:pt x="449" y="614"/>
                  </a:lnTo>
                  <a:lnTo>
                    <a:pt x="459" y="620"/>
                  </a:lnTo>
                  <a:lnTo>
                    <a:pt x="455" y="614"/>
                  </a:lnTo>
                  <a:lnTo>
                    <a:pt x="455" y="608"/>
                  </a:lnTo>
                  <a:lnTo>
                    <a:pt x="455" y="604"/>
                  </a:lnTo>
                  <a:lnTo>
                    <a:pt x="457" y="602"/>
                  </a:lnTo>
                  <a:lnTo>
                    <a:pt x="459" y="600"/>
                  </a:lnTo>
                  <a:lnTo>
                    <a:pt x="461" y="596"/>
                  </a:lnTo>
                  <a:lnTo>
                    <a:pt x="459" y="588"/>
                  </a:lnTo>
                  <a:lnTo>
                    <a:pt x="455" y="584"/>
                  </a:lnTo>
                  <a:lnTo>
                    <a:pt x="449" y="582"/>
                  </a:lnTo>
                  <a:lnTo>
                    <a:pt x="445" y="578"/>
                  </a:lnTo>
                  <a:lnTo>
                    <a:pt x="443" y="572"/>
                  </a:lnTo>
                  <a:lnTo>
                    <a:pt x="441" y="564"/>
                  </a:lnTo>
                  <a:lnTo>
                    <a:pt x="437" y="544"/>
                  </a:lnTo>
                  <a:lnTo>
                    <a:pt x="433" y="536"/>
                  </a:lnTo>
                  <a:lnTo>
                    <a:pt x="429" y="528"/>
                  </a:lnTo>
                  <a:lnTo>
                    <a:pt x="421" y="524"/>
                  </a:lnTo>
                  <a:lnTo>
                    <a:pt x="411" y="522"/>
                  </a:lnTo>
                  <a:lnTo>
                    <a:pt x="407" y="522"/>
                  </a:lnTo>
                  <a:lnTo>
                    <a:pt x="405" y="520"/>
                  </a:lnTo>
                  <a:lnTo>
                    <a:pt x="403" y="514"/>
                  </a:lnTo>
                  <a:lnTo>
                    <a:pt x="405" y="508"/>
                  </a:lnTo>
                  <a:lnTo>
                    <a:pt x="409" y="502"/>
                  </a:lnTo>
                  <a:lnTo>
                    <a:pt x="419" y="496"/>
                  </a:lnTo>
                  <a:lnTo>
                    <a:pt x="417" y="496"/>
                  </a:lnTo>
                  <a:lnTo>
                    <a:pt x="423" y="492"/>
                  </a:lnTo>
                  <a:lnTo>
                    <a:pt x="425" y="486"/>
                  </a:lnTo>
                  <a:lnTo>
                    <a:pt x="423" y="482"/>
                  </a:lnTo>
                  <a:lnTo>
                    <a:pt x="421" y="476"/>
                  </a:lnTo>
                  <a:lnTo>
                    <a:pt x="417" y="468"/>
                  </a:lnTo>
                  <a:lnTo>
                    <a:pt x="431" y="460"/>
                  </a:lnTo>
                  <a:lnTo>
                    <a:pt x="437" y="454"/>
                  </a:lnTo>
                  <a:lnTo>
                    <a:pt x="439" y="448"/>
                  </a:lnTo>
                  <a:lnTo>
                    <a:pt x="439" y="446"/>
                  </a:lnTo>
                  <a:lnTo>
                    <a:pt x="435" y="442"/>
                  </a:lnTo>
                  <a:lnTo>
                    <a:pt x="433" y="440"/>
                  </a:lnTo>
                  <a:lnTo>
                    <a:pt x="431" y="434"/>
                  </a:lnTo>
                  <a:lnTo>
                    <a:pt x="431" y="428"/>
                  </a:lnTo>
                  <a:lnTo>
                    <a:pt x="443" y="428"/>
                  </a:lnTo>
                  <a:lnTo>
                    <a:pt x="447" y="418"/>
                  </a:lnTo>
                  <a:lnTo>
                    <a:pt x="453" y="408"/>
                  </a:lnTo>
                  <a:lnTo>
                    <a:pt x="455" y="394"/>
                  </a:lnTo>
                  <a:lnTo>
                    <a:pt x="457" y="382"/>
                  </a:lnTo>
                  <a:lnTo>
                    <a:pt x="479" y="378"/>
                  </a:lnTo>
                  <a:lnTo>
                    <a:pt x="503" y="376"/>
                  </a:lnTo>
                  <a:lnTo>
                    <a:pt x="499" y="188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5" name="Freeform 194"/>
            <p:cNvSpPr>
              <a:spLocks/>
            </p:cNvSpPr>
            <p:nvPr/>
          </p:nvSpPr>
          <p:spPr bwMode="auto">
            <a:xfrm>
              <a:off x="4641850" y="2185987"/>
              <a:ext cx="1171575" cy="885825"/>
            </a:xfrm>
            <a:custGeom>
              <a:avLst/>
              <a:gdLst>
                <a:gd name="T0" fmla="*/ 2147483647 w 738"/>
                <a:gd name="T1" fmla="*/ 2147483647 h 558"/>
                <a:gd name="T2" fmla="*/ 2147483647 w 738"/>
                <a:gd name="T3" fmla="*/ 2147483647 h 558"/>
                <a:gd name="T4" fmla="*/ 2147483647 w 738"/>
                <a:gd name="T5" fmla="*/ 2147483647 h 558"/>
                <a:gd name="T6" fmla="*/ 2147483647 w 738"/>
                <a:gd name="T7" fmla="*/ 2147483647 h 558"/>
                <a:gd name="T8" fmla="*/ 2147483647 w 738"/>
                <a:gd name="T9" fmla="*/ 2147483647 h 558"/>
                <a:gd name="T10" fmla="*/ 2147483647 w 738"/>
                <a:gd name="T11" fmla="*/ 2147483647 h 558"/>
                <a:gd name="T12" fmla="*/ 2147483647 w 738"/>
                <a:gd name="T13" fmla="*/ 2147483647 h 558"/>
                <a:gd name="T14" fmla="*/ 2147483647 w 738"/>
                <a:gd name="T15" fmla="*/ 2147483647 h 558"/>
                <a:gd name="T16" fmla="*/ 2147483647 w 738"/>
                <a:gd name="T17" fmla="*/ 2147483647 h 558"/>
                <a:gd name="T18" fmla="*/ 2147483647 w 738"/>
                <a:gd name="T19" fmla="*/ 2147483647 h 558"/>
                <a:gd name="T20" fmla="*/ 2147483647 w 738"/>
                <a:gd name="T21" fmla="*/ 2147483647 h 558"/>
                <a:gd name="T22" fmla="*/ 2147483647 w 738"/>
                <a:gd name="T23" fmla="*/ 2147483647 h 558"/>
                <a:gd name="T24" fmla="*/ 2147483647 w 738"/>
                <a:gd name="T25" fmla="*/ 2147483647 h 558"/>
                <a:gd name="T26" fmla="*/ 2147483647 w 738"/>
                <a:gd name="T27" fmla="*/ 2147483647 h 558"/>
                <a:gd name="T28" fmla="*/ 2147483647 w 738"/>
                <a:gd name="T29" fmla="*/ 2147483647 h 558"/>
                <a:gd name="T30" fmla="*/ 2147483647 w 738"/>
                <a:gd name="T31" fmla="*/ 2147483647 h 558"/>
                <a:gd name="T32" fmla="*/ 2147483647 w 738"/>
                <a:gd name="T33" fmla="*/ 2147483647 h 558"/>
                <a:gd name="T34" fmla="*/ 2147483647 w 738"/>
                <a:gd name="T35" fmla="*/ 2147483647 h 558"/>
                <a:gd name="T36" fmla="*/ 2147483647 w 738"/>
                <a:gd name="T37" fmla="*/ 2147483647 h 558"/>
                <a:gd name="T38" fmla="*/ 2147483647 w 738"/>
                <a:gd name="T39" fmla="*/ 2147483647 h 558"/>
                <a:gd name="T40" fmla="*/ 2147483647 w 738"/>
                <a:gd name="T41" fmla="*/ 0 h 558"/>
                <a:gd name="T42" fmla="*/ 2147483647 w 738"/>
                <a:gd name="T43" fmla="*/ 2147483647 h 558"/>
                <a:gd name="T44" fmla="*/ 2147483647 w 738"/>
                <a:gd name="T45" fmla="*/ 2147483647 h 558"/>
                <a:gd name="T46" fmla="*/ 2147483647 w 738"/>
                <a:gd name="T47" fmla="*/ 2147483647 h 558"/>
                <a:gd name="T48" fmla="*/ 2147483647 w 738"/>
                <a:gd name="T49" fmla="*/ 2147483647 h 558"/>
                <a:gd name="T50" fmla="*/ 2147483647 w 738"/>
                <a:gd name="T51" fmla="*/ 2147483647 h 558"/>
                <a:gd name="T52" fmla="*/ 2147483647 w 738"/>
                <a:gd name="T53" fmla="*/ 2147483647 h 558"/>
                <a:gd name="T54" fmla="*/ 2147483647 w 738"/>
                <a:gd name="T55" fmla="*/ 2147483647 h 558"/>
                <a:gd name="T56" fmla="*/ 2147483647 w 738"/>
                <a:gd name="T57" fmla="*/ 2147483647 h 558"/>
                <a:gd name="T58" fmla="*/ 2147483647 w 738"/>
                <a:gd name="T59" fmla="*/ 2147483647 h 558"/>
                <a:gd name="T60" fmla="*/ 2147483647 w 738"/>
                <a:gd name="T61" fmla="*/ 2147483647 h 558"/>
                <a:gd name="T62" fmla="*/ 2147483647 w 738"/>
                <a:gd name="T63" fmla="*/ 2147483647 h 558"/>
                <a:gd name="T64" fmla="*/ 2147483647 w 738"/>
                <a:gd name="T65" fmla="*/ 2147483647 h 558"/>
                <a:gd name="T66" fmla="*/ 2147483647 w 738"/>
                <a:gd name="T67" fmla="*/ 2147483647 h 558"/>
                <a:gd name="T68" fmla="*/ 2147483647 w 738"/>
                <a:gd name="T69" fmla="*/ 2147483647 h 558"/>
                <a:gd name="T70" fmla="*/ 2147483647 w 738"/>
                <a:gd name="T71" fmla="*/ 2147483647 h 558"/>
                <a:gd name="T72" fmla="*/ 2147483647 w 738"/>
                <a:gd name="T73" fmla="*/ 2147483647 h 558"/>
                <a:gd name="T74" fmla="*/ 2147483647 w 738"/>
                <a:gd name="T75" fmla="*/ 2147483647 h 558"/>
                <a:gd name="T76" fmla="*/ 2147483647 w 738"/>
                <a:gd name="T77" fmla="*/ 2147483647 h 558"/>
                <a:gd name="T78" fmla="*/ 2147483647 w 738"/>
                <a:gd name="T79" fmla="*/ 2147483647 h 558"/>
                <a:gd name="T80" fmla="*/ 2147483647 w 738"/>
                <a:gd name="T81" fmla="*/ 2147483647 h 558"/>
                <a:gd name="T82" fmla="*/ 2147483647 w 738"/>
                <a:gd name="T83" fmla="*/ 2147483647 h 558"/>
                <a:gd name="T84" fmla="*/ 2147483647 w 738"/>
                <a:gd name="T85" fmla="*/ 2147483647 h 558"/>
                <a:gd name="T86" fmla="*/ 2147483647 w 738"/>
                <a:gd name="T87" fmla="*/ 2147483647 h 558"/>
                <a:gd name="T88" fmla="*/ 2147483647 w 738"/>
                <a:gd name="T89" fmla="*/ 2147483647 h 558"/>
                <a:gd name="T90" fmla="*/ 2147483647 w 738"/>
                <a:gd name="T91" fmla="*/ 2147483647 h 558"/>
                <a:gd name="T92" fmla="*/ 2147483647 w 738"/>
                <a:gd name="T93" fmla="*/ 2147483647 h 558"/>
                <a:gd name="T94" fmla="*/ 2147483647 w 738"/>
                <a:gd name="T95" fmla="*/ 2147483647 h 558"/>
                <a:gd name="T96" fmla="*/ 2147483647 w 738"/>
                <a:gd name="T97" fmla="*/ 2147483647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8"/>
                <a:gd name="T148" fmla="*/ 0 h 558"/>
                <a:gd name="T149" fmla="*/ 738 w 738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8" h="558">
                  <a:moveTo>
                    <a:pt x="152" y="554"/>
                  </a:moveTo>
                  <a:lnTo>
                    <a:pt x="154" y="558"/>
                  </a:lnTo>
                  <a:lnTo>
                    <a:pt x="146" y="550"/>
                  </a:lnTo>
                  <a:lnTo>
                    <a:pt x="136" y="540"/>
                  </a:lnTo>
                  <a:lnTo>
                    <a:pt x="126" y="528"/>
                  </a:lnTo>
                  <a:lnTo>
                    <a:pt x="120" y="526"/>
                  </a:lnTo>
                  <a:lnTo>
                    <a:pt x="116" y="524"/>
                  </a:lnTo>
                  <a:lnTo>
                    <a:pt x="110" y="526"/>
                  </a:lnTo>
                  <a:lnTo>
                    <a:pt x="102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86" y="538"/>
                  </a:lnTo>
                  <a:lnTo>
                    <a:pt x="84" y="536"/>
                  </a:lnTo>
                  <a:lnTo>
                    <a:pt x="82" y="530"/>
                  </a:lnTo>
                  <a:lnTo>
                    <a:pt x="80" y="524"/>
                  </a:lnTo>
                  <a:lnTo>
                    <a:pt x="84" y="526"/>
                  </a:lnTo>
                  <a:lnTo>
                    <a:pt x="92" y="524"/>
                  </a:lnTo>
                  <a:lnTo>
                    <a:pt x="90" y="518"/>
                  </a:lnTo>
                  <a:lnTo>
                    <a:pt x="88" y="514"/>
                  </a:lnTo>
                  <a:lnTo>
                    <a:pt x="84" y="510"/>
                  </a:lnTo>
                  <a:lnTo>
                    <a:pt x="78" y="508"/>
                  </a:lnTo>
                  <a:lnTo>
                    <a:pt x="74" y="508"/>
                  </a:lnTo>
                  <a:lnTo>
                    <a:pt x="70" y="510"/>
                  </a:lnTo>
                  <a:lnTo>
                    <a:pt x="68" y="512"/>
                  </a:lnTo>
                  <a:lnTo>
                    <a:pt x="64" y="514"/>
                  </a:lnTo>
                  <a:lnTo>
                    <a:pt x="56" y="510"/>
                  </a:lnTo>
                  <a:lnTo>
                    <a:pt x="48" y="504"/>
                  </a:lnTo>
                  <a:lnTo>
                    <a:pt x="38" y="496"/>
                  </a:lnTo>
                  <a:lnTo>
                    <a:pt x="34" y="490"/>
                  </a:lnTo>
                  <a:lnTo>
                    <a:pt x="48" y="482"/>
                  </a:lnTo>
                  <a:lnTo>
                    <a:pt x="34" y="468"/>
                  </a:lnTo>
                  <a:lnTo>
                    <a:pt x="16" y="448"/>
                  </a:lnTo>
                  <a:lnTo>
                    <a:pt x="8" y="438"/>
                  </a:lnTo>
                  <a:lnTo>
                    <a:pt x="2" y="426"/>
                  </a:lnTo>
                  <a:lnTo>
                    <a:pt x="0" y="414"/>
                  </a:lnTo>
                  <a:lnTo>
                    <a:pt x="2" y="400"/>
                  </a:lnTo>
                  <a:lnTo>
                    <a:pt x="4" y="400"/>
                  </a:lnTo>
                  <a:lnTo>
                    <a:pt x="8" y="398"/>
                  </a:lnTo>
                  <a:lnTo>
                    <a:pt x="14" y="400"/>
                  </a:lnTo>
                  <a:lnTo>
                    <a:pt x="22" y="402"/>
                  </a:lnTo>
                  <a:lnTo>
                    <a:pt x="32" y="404"/>
                  </a:lnTo>
                  <a:lnTo>
                    <a:pt x="38" y="402"/>
                  </a:lnTo>
                  <a:lnTo>
                    <a:pt x="44" y="396"/>
                  </a:lnTo>
                  <a:lnTo>
                    <a:pt x="56" y="386"/>
                  </a:lnTo>
                  <a:lnTo>
                    <a:pt x="106" y="386"/>
                  </a:lnTo>
                  <a:lnTo>
                    <a:pt x="106" y="384"/>
                  </a:lnTo>
                  <a:lnTo>
                    <a:pt x="146" y="384"/>
                  </a:lnTo>
                  <a:lnTo>
                    <a:pt x="160" y="376"/>
                  </a:lnTo>
                  <a:lnTo>
                    <a:pt x="172" y="368"/>
                  </a:lnTo>
                  <a:lnTo>
                    <a:pt x="182" y="358"/>
                  </a:lnTo>
                  <a:lnTo>
                    <a:pt x="188" y="346"/>
                  </a:lnTo>
                  <a:lnTo>
                    <a:pt x="194" y="332"/>
                  </a:lnTo>
                  <a:lnTo>
                    <a:pt x="196" y="316"/>
                  </a:lnTo>
                  <a:lnTo>
                    <a:pt x="198" y="300"/>
                  </a:lnTo>
                  <a:lnTo>
                    <a:pt x="200" y="280"/>
                  </a:lnTo>
                  <a:lnTo>
                    <a:pt x="198" y="258"/>
                  </a:lnTo>
                  <a:lnTo>
                    <a:pt x="196" y="240"/>
                  </a:lnTo>
                  <a:lnTo>
                    <a:pt x="196" y="222"/>
                  </a:lnTo>
                  <a:lnTo>
                    <a:pt x="196" y="212"/>
                  </a:lnTo>
                  <a:lnTo>
                    <a:pt x="200" y="204"/>
                  </a:lnTo>
                  <a:lnTo>
                    <a:pt x="276" y="190"/>
                  </a:lnTo>
                  <a:lnTo>
                    <a:pt x="362" y="120"/>
                  </a:lnTo>
                  <a:lnTo>
                    <a:pt x="570" y="0"/>
                  </a:lnTo>
                  <a:lnTo>
                    <a:pt x="590" y="2"/>
                  </a:lnTo>
                  <a:lnTo>
                    <a:pt x="606" y="6"/>
                  </a:lnTo>
                  <a:lnTo>
                    <a:pt x="636" y="18"/>
                  </a:lnTo>
                  <a:lnTo>
                    <a:pt x="644" y="24"/>
                  </a:lnTo>
                  <a:lnTo>
                    <a:pt x="652" y="30"/>
                  </a:lnTo>
                  <a:lnTo>
                    <a:pt x="658" y="38"/>
                  </a:lnTo>
                  <a:lnTo>
                    <a:pt x="662" y="40"/>
                  </a:lnTo>
                  <a:lnTo>
                    <a:pt x="668" y="40"/>
                  </a:lnTo>
                  <a:lnTo>
                    <a:pt x="678" y="38"/>
                  </a:lnTo>
                  <a:lnTo>
                    <a:pt x="690" y="34"/>
                  </a:lnTo>
                  <a:lnTo>
                    <a:pt x="700" y="28"/>
                  </a:lnTo>
                  <a:lnTo>
                    <a:pt x="706" y="24"/>
                  </a:lnTo>
                  <a:lnTo>
                    <a:pt x="706" y="102"/>
                  </a:lnTo>
                  <a:lnTo>
                    <a:pt x="714" y="110"/>
                  </a:lnTo>
                  <a:lnTo>
                    <a:pt x="724" y="124"/>
                  </a:lnTo>
                  <a:lnTo>
                    <a:pt x="734" y="140"/>
                  </a:lnTo>
                  <a:lnTo>
                    <a:pt x="738" y="152"/>
                  </a:lnTo>
                  <a:lnTo>
                    <a:pt x="736" y="156"/>
                  </a:lnTo>
                  <a:lnTo>
                    <a:pt x="734" y="158"/>
                  </a:lnTo>
                  <a:lnTo>
                    <a:pt x="728" y="164"/>
                  </a:lnTo>
                  <a:lnTo>
                    <a:pt x="728" y="230"/>
                  </a:lnTo>
                  <a:lnTo>
                    <a:pt x="718" y="316"/>
                  </a:lnTo>
                  <a:lnTo>
                    <a:pt x="698" y="338"/>
                  </a:lnTo>
                  <a:lnTo>
                    <a:pt x="678" y="364"/>
                  </a:lnTo>
                  <a:lnTo>
                    <a:pt x="636" y="422"/>
                  </a:lnTo>
                  <a:lnTo>
                    <a:pt x="628" y="432"/>
                  </a:lnTo>
                  <a:lnTo>
                    <a:pt x="626" y="436"/>
                  </a:lnTo>
                  <a:lnTo>
                    <a:pt x="624" y="444"/>
                  </a:lnTo>
                  <a:lnTo>
                    <a:pt x="624" y="452"/>
                  </a:lnTo>
                  <a:lnTo>
                    <a:pt x="626" y="458"/>
                  </a:lnTo>
                  <a:lnTo>
                    <a:pt x="632" y="472"/>
                  </a:lnTo>
                  <a:lnTo>
                    <a:pt x="622" y="474"/>
                  </a:lnTo>
                  <a:lnTo>
                    <a:pt x="614" y="478"/>
                  </a:lnTo>
                  <a:lnTo>
                    <a:pt x="596" y="488"/>
                  </a:lnTo>
                  <a:lnTo>
                    <a:pt x="580" y="500"/>
                  </a:lnTo>
                  <a:lnTo>
                    <a:pt x="572" y="504"/>
                  </a:lnTo>
                  <a:lnTo>
                    <a:pt x="566" y="504"/>
                  </a:lnTo>
                  <a:lnTo>
                    <a:pt x="558" y="504"/>
                  </a:lnTo>
                  <a:lnTo>
                    <a:pt x="550" y="502"/>
                  </a:lnTo>
                  <a:lnTo>
                    <a:pt x="538" y="494"/>
                  </a:lnTo>
                  <a:lnTo>
                    <a:pt x="524" y="488"/>
                  </a:lnTo>
                  <a:lnTo>
                    <a:pt x="516" y="486"/>
                  </a:lnTo>
                  <a:lnTo>
                    <a:pt x="506" y="484"/>
                  </a:lnTo>
                  <a:lnTo>
                    <a:pt x="492" y="486"/>
                  </a:lnTo>
                  <a:lnTo>
                    <a:pt x="482" y="488"/>
                  </a:lnTo>
                  <a:lnTo>
                    <a:pt x="472" y="492"/>
                  </a:lnTo>
                  <a:lnTo>
                    <a:pt x="464" y="498"/>
                  </a:lnTo>
                  <a:lnTo>
                    <a:pt x="448" y="508"/>
                  </a:lnTo>
                  <a:lnTo>
                    <a:pt x="438" y="510"/>
                  </a:lnTo>
                  <a:lnTo>
                    <a:pt x="426" y="512"/>
                  </a:lnTo>
                  <a:lnTo>
                    <a:pt x="416" y="510"/>
                  </a:lnTo>
                  <a:lnTo>
                    <a:pt x="406" y="508"/>
                  </a:lnTo>
                  <a:lnTo>
                    <a:pt x="392" y="500"/>
                  </a:lnTo>
                  <a:lnTo>
                    <a:pt x="376" y="490"/>
                  </a:lnTo>
                  <a:lnTo>
                    <a:pt x="368" y="488"/>
                  </a:lnTo>
                  <a:lnTo>
                    <a:pt x="360" y="486"/>
                  </a:lnTo>
                  <a:lnTo>
                    <a:pt x="354" y="488"/>
                  </a:lnTo>
                  <a:lnTo>
                    <a:pt x="348" y="488"/>
                  </a:lnTo>
                  <a:lnTo>
                    <a:pt x="338" y="494"/>
                  </a:lnTo>
                  <a:lnTo>
                    <a:pt x="328" y="498"/>
                  </a:lnTo>
                  <a:lnTo>
                    <a:pt x="322" y="500"/>
                  </a:lnTo>
                  <a:lnTo>
                    <a:pt x="316" y="500"/>
                  </a:lnTo>
                  <a:lnTo>
                    <a:pt x="312" y="500"/>
                  </a:lnTo>
                  <a:lnTo>
                    <a:pt x="310" y="498"/>
                  </a:lnTo>
                  <a:lnTo>
                    <a:pt x="304" y="492"/>
                  </a:lnTo>
                  <a:lnTo>
                    <a:pt x="294" y="478"/>
                  </a:lnTo>
                  <a:lnTo>
                    <a:pt x="286" y="470"/>
                  </a:lnTo>
                  <a:lnTo>
                    <a:pt x="272" y="466"/>
                  </a:lnTo>
                  <a:lnTo>
                    <a:pt x="256" y="460"/>
                  </a:lnTo>
                  <a:lnTo>
                    <a:pt x="242" y="460"/>
                  </a:lnTo>
                  <a:lnTo>
                    <a:pt x="222" y="460"/>
                  </a:lnTo>
                  <a:lnTo>
                    <a:pt x="202" y="464"/>
                  </a:lnTo>
                  <a:lnTo>
                    <a:pt x="194" y="468"/>
                  </a:lnTo>
                  <a:lnTo>
                    <a:pt x="188" y="472"/>
                  </a:lnTo>
                  <a:lnTo>
                    <a:pt x="182" y="478"/>
                  </a:lnTo>
                  <a:lnTo>
                    <a:pt x="180" y="484"/>
                  </a:lnTo>
                  <a:lnTo>
                    <a:pt x="178" y="498"/>
                  </a:lnTo>
                  <a:lnTo>
                    <a:pt x="172" y="504"/>
                  </a:lnTo>
                  <a:lnTo>
                    <a:pt x="168" y="510"/>
                  </a:lnTo>
                  <a:lnTo>
                    <a:pt x="162" y="514"/>
                  </a:lnTo>
                  <a:lnTo>
                    <a:pt x="158" y="520"/>
                  </a:lnTo>
                  <a:lnTo>
                    <a:pt x="154" y="528"/>
                  </a:lnTo>
                  <a:lnTo>
                    <a:pt x="152" y="540"/>
                  </a:lnTo>
                  <a:lnTo>
                    <a:pt x="152" y="558"/>
                  </a:lnTo>
                  <a:lnTo>
                    <a:pt x="152" y="55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6" name="Freeform 195"/>
            <p:cNvSpPr>
              <a:spLocks/>
            </p:cNvSpPr>
            <p:nvPr/>
          </p:nvSpPr>
          <p:spPr bwMode="auto">
            <a:xfrm>
              <a:off x="5365750" y="1462087"/>
              <a:ext cx="1128712" cy="1019175"/>
            </a:xfrm>
            <a:custGeom>
              <a:avLst/>
              <a:gdLst>
                <a:gd name="T0" fmla="*/ 2147483647 w 711"/>
                <a:gd name="T1" fmla="*/ 2147483647 h 642"/>
                <a:gd name="T2" fmla="*/ 2147483647 w 711"/>
                <a:gd name="T3" fmla="*/ 2147483647 h 642"/>
                <a:gd name="T4" fmla="*/ 2147483647 w 711"/>
                <a:gd name="T5" fmla="*/ 2147483647 h 642"/>
                <a:gd name="T6" fmla="*/ 2147483647 w 711"/>
                <a:gd name="T7" fmla="*/ 2147483647 h 642"/>
                <a:gd name="T8" fmla="*/ 2147483647 w 711"/>
                <a:gd name="T9" fmla="*/ 2147483647 h 642"/>
                <a:gd name="T10" fmla="*/ 2147483647 w 711"/>
                <a:gd name="T11" fmla="*/ 2147483647 h 642"/>
                <a:gd name="T12" fmla="*/ 2147483647 w 711"/>
                <a:gd name="T13" fmla="*/ 2147483647 h 642"/>
                <a:gd name="T14" fmla="*/ 2147483647 w 711"/>
                <a:gd name="T15" fmla="*/ 2147483647 h 642"/>
                <a:gd name="T16" fmla="*/ 2147483647 w 711"/>
                <a:gd name="T17" fmla="*/ 2147483647 h 642"/>
                <a:gd name="T18" fmla="*/ 2147483647 w 711"/>
                <a:gd name="T19" fmla="*/ 2147483647 h 642"/>
                <a:gd name="T20" fmla="*/ 2147483647 w 711"/>
                <a:gd name="T21" fmla="*/ 2147483647 h 642"/>
                <a:gd name="T22" fmla="*/ 2147483647 w 711"/>
                <a:gd name="T23" fmla="*/ 2147483647 h 642"/>
                <a:gd name="T24" fmla="*/ 2147483647 w 711"/>
                <a:gd name="T25" fmla="*/ 2147483647 h 642"/>
                <a:gd name="T26" fmla="*/ 2147483647 w 711"/>
                <a:gd name="T27" fmla="*/ 2147483647 h 642"/>
                <a:gd name="T28" fmla="*/ 2147483647 w 711"/>
                <a:gd name="T29" fmla="*/ 2147483647 h 642"/>
                <a:gd name="T30" fmla="*/ 2147483647 w 711"/>
                <a:gd name="T31" fmla="*/ 2147483647 h 642"/>
                <a:gd name="T32" fmla="*/ 2147483647 w 711"/>
                <a:gd name="T33" fmla="*/ 2147483647 h 642"/>
                <a:gd name="T34" fmla="*/ 2147483647 w 711"/>
                <a:gd name="T35" fmla="*/ 2147483647 h 642"/>
                <a:gd name="T36" fmla="*/ 2147483647 w 711"/>
                <a:gd name="T37" fmla="*/ 2147483647 h 642"/>
                <a:gd name="T38" fmla="*/ 2147483647 w 711"/>
                <a:gd name="T39" fmla="*/ 2147483647 h 642"/>
                <a:gd name="T40" fmla="*/ 2147483647 w 711"/>
                <a:gd name="T41" fmla="*/ 2147483647 h 642"/>
                <a:gd name="T42" fmla="*/ 2147483647 w 711"/>
                <a:gd name="T43" fmla="*/ 2147483647 h 642"/>
                <a:gd name="T44" fmla="*/ 2147483647 w 711"/>
                <a:gd name="T45" fmla="*/ 2147483647 h 642"/>
                <a:gd name="T46" fmla="*/ 2147483647 w 711"/>
                <a:gd name="T47" fmla="*/ 2147483647 h 642"/>
                <a:gd name="T48" fmla="*/ 2147483647 w 711"/>
                <a:gd name="T49" fmla="*/ 2147483647 h 642"/>
                <a:gd name="T50" fmla="*/ 2147483647 w 711"/>
                <a:gd name="T51" fmla="*/ 2147483647 h 642"/>
                <a:gd name="T52" fmla="*/ 2147483647 w 711"/>
                <a:gd name="T53" fmla="*/ 2147483647 h 642"/>
                <a:gd name="T54" fmla="*/ 2147483647 w 711"/>
                <a:gd name="T55" fmla="*/ 2147483647 h 642"/>
                <a:gd name="T56" fmla="*/ 2147483647 w 711"/>
                <a:gd name="T57" fmla="*/ 2147483647 h 642"/>
                <a:gd name="T58" fmla="*/ 2147483647 w 711"/>
                <a:gd name="T59" fmla="*/ 2147483647 h 642"/>
                <a:gd name="T60" fmla="*/ 2147483647 w 711"/>
                <a:gd name="T61" fmla="*/ 2147483647 h 642"/>
                <a:gd name="T62" fmla="*/ 2147483647 w 711"/>
                <a:gd name="T63" fmla="*/ 2147483647 h 642"/>
                <a:gd name="T64" fmla="*/ 2147483647 w 711"/>
                <a:gd name="T65" fmla="*/ 2147483647 h 642"/>
                <a:gd name="T66" fmla="*/ 2147483647 w 711"/>
                <a:gd name="T67" fmla="*/ 2147483647 h 642"/>
                <a:gd name="T68" fmla="*/ 0 w 711"/>
                <a:gd name="T69" fmla="*/ 2147483647 h 642"/>
                <a:gd name="T70" fmla="*/ 2147483647 w 711"/>
                <a:gd name="T71" fmla="*/ 2147483647 h 642"/>
                <a:gd name="T72" fmla="*/ 2147483647 w 711"/>
                <a:gd name="T73" fmla="*/ 2147483647 h 642"/>
                <a:gd name="T74" fmla="*/ 2147483647 w 711"/>
                <a:gd name="T75" fmla="*/ 2147483647 h 642"/>
                <a:gd name="T76" fmla="*/ 2147483647 w 711"/>
                <a:gd name="T77" fmla="*/ 2147483647 h 642"/>
                <a:gd name="T78" fmla="*/ 2147483647 w 711"/>
                <a:gd name="T79" fmla="*/ 2147483647 h 642"/>
                <a:gd name="T80" fmla="*/ 2147483647 w 711"/>
                <a:gd name="T81" fmla="*/ 2147483647 h 642"/>
                <a:gd name="T82" fmla="*/ 2147483647 w 711"/>
                <a:gd name="T83" fmla="*/ 2147483647 h 642"/>
                <a:gd name="T84" fmla="*/ 2147483647 w 711"/>
                <a:gd name="T85" fmla="*/ 2147483647 h 642"/>
                <a:gd name="T86" fmla="*/ 2147483647 w 711"/>
                <a:gd name="T87" fmla="*/ 2147483647 h 642"/>
                <a:gd name="T88" fmla="*/ 2147483647 w 711"/>
                <a:gd name="T89" fmla="*/ 2147483647 h 642"/>
                <a:gd name="T90" fmla="*/ 2147483647 w 711"/>
                <a:gd name="T91" fmla="*/ 2147483647 h 642"/>
                <a:gd name="T92" fmla="*/ 2147483647 w 711"/>
                <a:gd name="T93" fmla="*/ 2147483647 h 642"/>
                <a:gd name="T94" fmla="*/ 2147483647 w 711"/>
                <a:gd name="T95" fmla="*/ 2147483647 h 642"/>
                <a:gd name="T96" fmla="*/ 2147483647 w 711"/>
                <a:gd name="T97" fmla="*/ 2147483647 h 642"/>
                <a:gd name="T98" fmla="*/ 2147483647 w 711"/>
                <a:gd name="T99" fmla="*/ 2147483647 h 642"/>
                <a:gd name="T100" fmla="*/ 2147483647 w 711"/>
                <a:gd name="T101" fmla="*/ 2147483647 h 642"/>
                <a:gd name="T102" fmla="*/ 2147483647 w 711"/>
                <a:gd name="T103" fmla="*/ 2147483647 h 642"/>
                <a:gd name="T104" fmla="*/ 2147483647 w 711"/>
                <a:gd name="T105" fmla="*/ 2147483647 h 6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1"/>
                <a:gd name="T160" fmla="*/ 0 h 642"/>
                <a:gd name="T161" fmla="*/ 711 w 711"/>
                <a:gd name="T162" fmla="*/ 642 h 6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1" h="642">
                  <a:moveTo>
                    <a:pt x="687" y="68"/>
                  </a:moveTo>
                  <a:lnTo>
                    <a:pt x="687" y="64"/>
                  </a:lnTo>
                  <a:lnTo>
                    <a:pt x="683" y="60"/>
                  </a:lnTo>
                  <a:lnTo>
                    <a:pt x="679" y="54"/>
                  </a:lnTo>
                  <a:lnTo>
                    <a:pt x="673" y="52"/>
                  </a:lnTo>
                  <a:lnTo>
                    <a:pt x="667" y="54"/>
                  </a:lnTo>
                  <a:lnTo>
                    <a:pt x="663" y="56"/>
                  </a:lnTo>
                  <a:lnTo>
                    <a:pt x="659" y="58"/>
                  </a:lnTo>
                  <a:lnTo>
                    <a:pt x="651" y="58"/>
                  </a:lnTo>
                  <a:lnTo>
                    <a:pt x="611" y="58"/>
                  </a:lnTo>
                  <a:lnTo>
                    <a:pt x="605" y="58"/>
                  </a:lnTo>
                  <a:lnTo>
                    <a:pt x="601" y="56"/>
                  </a:lnTo>
                  <a:lnTo>
                    <a:pt x="595" y="48"/>
                  </a:lnTo>
                  <a:lnTo>
                    <a:pt x="591" y="38"/>
                  </a:lnTo>
                  <a:lnTo>
                    <a:pt x="589" y="36"/>
                  </a:lnTo>
                  <a:lnTo>
                    <a:pt x="585" y="34"/>
                  </a:lnTo>
                  <a:lnTo>
                    <a:pt x="557" y="22"/>
                  </a:lnTo>
                  <a:lnTo>
                    <a:pt x="543" y="18"/>
                  </a:lnTo>
                  <a:lnTo>
                    <a:pt x="525" y="16"/>
                  </a:lnTo>
                  <a:lnTo>
                    <a:pt x="515" y="18"/>
                  </a:lnTo>
                  <a:lnTo>
                    <a:pt x="505" y="20"/>
                  </a:lnTo>
                  <a:lnTo>
                    <a:pt x="495" y="24"/>
                  </a:lnTo>
                  <a:lnTo>
                    <a:pt x="485" y="28"/>
                  </a:lnTo>
                  <a:lnTo>
                    <a:pt x="477" y="34"/>
                  </a:lnTo>
                  <a:lnTo>
                    <a:pt x="469" y="42"/>
                  </a:lnTo>
                  <a:lnTo>
                    <a:pt x="465" y="50"/>
                  </a:lnTo>
                  <a:lnTo>
                    <a:pt x="463" y="58"/>
                  </a:lnTo>
                  <a:lnTo>
                    <a:pt x="463" y="64"/>
                  </a:lnTo>
                  <a:lnTo>
                    <a:pt x="465" y="68"/>
                  </a:lnTo>
                  <a:lnTo>
                    <a:pt x="471" y="80"/>
                  </a:lnTo>
                  <a:lnTo>
                    <a:pt x="477" y="88"/>
                  </a:lnTo>
                  <a:lnTo>
                    <a:pt x="479" y="92"/>
                  </a:lnTo>
                  <a:lnTo>
                    <a:pt x="481" y="98"/>
                  </a:lnTo>
                  <a:lnTo>
                    <a:pt x="477" y="104"/>
                  </a:lnTo>
                  <a:lnTo>
                    <a:pt x="469" y="116"/>
                  </a:lnTo>
                  <a:lnTo>
                    <a:pt x="459" y="126"/>
                  </a:lnTo>
                  <a:lnTo>
                    <a:pt x="451" y="130"/>
                  </a:lnTo>
                  <a:lnTo>
                    <a:pt x="445" y="130"/>
                  </a:lnTo>
                  <a:lnTo>
                    <a:pt x="433" y="130"/>
                  </a:lnTo>
                  <a:lnTo>
                    <a:pt x="425" y="128"/>
                  </a:lnTo>
                  <a:lnTo>
                    <a:pt x="407" y="122"/>
                  </a:lnTo>
                  <a:lnTo>
                    <a:pt x="393" y="112"/>
                  </a:lnTo>
                  <a:lnTo>
                    <a:pt x="377" y="106"/>
                  </a:lnTo>
                  <a:lnTo>
                    <a:pt x="363" y="98"/>
                  </a:lnTo>
                  <a:lnTo>
                    <a:pt x="355" y="94"/>
                  </a:lnTo>
                  <a:lnTo>
                    <a:pt x="347" y="90"/>
                  </a:lnTo>
                  <a:lnTo>
                    <a:pt x="335" y="88"/>
                  </a:lnTo>
                  <a:lnTo>
                    <a:pt x="319" y="88"/>
                  </a:lnTo>
                  <a:lnTo>
                    <a:pt x="305" y="88"/>
                  </a:lnTo>
                  <a:lnTo>
                    <a:pt x="299" y="86"/>
                  </a:lnTo>
                  <a:lnTo>
                    <a:pt x="292" y="84"/>
                  </a:lnTo>
                  <a:lnTo>
                    <a:pt x="284" y="76"/>
                  </a:lnTo>
                  <a:lnTo>
                    <a:pt x="278" y="70"/>
                  </a:lnTo>
                  <a:lnTo>
                    <a:pt x="276" y="64"/>
                  </a:lnTo>
                  <a:lnTo>
                    <a:pt x="274" y="58"/>
                  </a:lnTo>
                  <a:lnTo>
                    <a:pt x="272" y="44"/>
                  </a:lnTo>
                  <a:lnTo>
                    <a:pt x="268" y="38"/>
                  </a:lnTo>
                  <a:lnTo>
                    <a:pt x="264" y="32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28" y="16"/>
                  </a:lnTo>
                  <a:lnTo>
                    <a:pt x="206" y="10"/>
                  </a:lnTo>
                  <a:lnTo>
                    <a:pt x="190" y="8"/>
                  </a:lnTo>
                  <a:lnTo>
                    <a:pt x="182" y="10"/>
                  </a:lnTo>
                  <a:lnTo>
                    <a:pt x="176" y="14"/>
                  </a:lnTo>
                  <a:lnTo>
                    <a:pt x="170" y="18"/>
                  </a:lnTo>
                  <a:lnTo>
                    <a:pt x="160" y="18"/>
                  </a:lnTo>
                  <a:lnTo>
                    <a:pt x="146" y="16"/>
                  </a:lnTo>
                  <a:lnTo>
                    <a:pt x="134" y="12"/>
                  </a:lnTo>
                  <a:lnTo>
                    <a:pt x="122" y="6"/>
                  </a:lnTo>
                  <a:lnTo>
                    <a:pt x="108" y="0"/>
                  </a:lnTo>
                  <a:lnTo>
                    <a:pt x="108" y="1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8" y="26"/>
                  </a:lnTo>
                  <a:lnTo>
                    <a:pt x="92" y="36"/>
                  </a:lnTo>
                  <a:lnTo>
                    <a:pt x="72" y="48"/>
                  </a:lnTo>
                  <a:lnTo>
                    <a:pt x="56" y="64"/>
                  </a:lnTo>
                  <a:lnTo>
                    <a:pt x="50" y="70"/>
                  </a:lnTo>
                  <a:lnTo>
                    <a:pt x="48" y="76"/>
                  </a:lnTo>
                  <a:lnTo>
                    <a:pt x="46" y="88"/>
                  </a:lnTo>
                  <a:lnTo>
                    <a:pt x="48" y="94"/>
                  </a:lnTo>
                  <a:lnTo>
                    <a:pt x="50" y="102"/>
                  </a:lnTo>
                  <a:lnTo>
                    <a:pt x="48" y="108"/>
                  </a:lnTo>
                  <a:lnTo>
                    <a:pt x="44" y="114"/>
                  </a:lnTo>
                  <a:lnTo>
                    <a:pt x="38" y="120"/>
                  </a:lnTo>
                  <a:lnTo>
                    <a:pt x="24" y="130"/>
                  </a:lnTo>
                  <a:lnTo>
                    <a:pt x="8" y="136"/>
                  </a:lnTo>
                  <a:lnTo>
                    <a:pt x="22" y="164"/>
                  </a:lnTo>
                  <a:lnTo>
                    <a:pt x="26" y="180"/>
                  </a:lnTo>
                  <a:lnTo>
                    <a:pt x="28" y="198"/>
                  </a:lnTo>
                  <a:lnTo>
                    <a:pt x="28" y="250"/>
                  </a:lnTo>
                  <a:lnTo>
                    <a:pt x="24" y="260"/>
                  </a:lnTo>
                  <a:lnTo>
                    <a:pt x="22" y="266"/>
                  </a:lnTo>
                  <a:lnTo>
                    <a:pt x="20" y="270"/>
                  </a:lnTo>
                  <a:lnTo>
                    <a:pt x="22" y="278"/>
                  </a:lnTo>
                  <a:lnTo>
                    <a:pt x="24" y="284"/>
                  </a:lnTo>
                  <a:lnTo>
                    <a:pt x="26" y="290"/>
                  </a:lnTo>
                  <a:lnTo>
                    <a:pt x="28" y="296"/>
                  </a:lnTo>
                  <a:lnTo>
                    <a:pt x="24" y="300"/>
                  </a:lnTo>
                  <a:lnTo>
                    <a:pt x="20" y="304"/>
                  </a:lnTo>
                  <a:lnTo>
                    <a:pt x="12" y="308"/>
                  </a:lnTo>
                  <a:lnTo>
                    <a:pt x="4" y="312"/>
                  </a:lnTo>
                  <a:lnTo>
                    <a:pt x="2" y="316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4" y="334"/>
                  </a:lnTo>
                  <a:lnTo>
                    <a:pt x="14" y="350"/>
                  </a:lnTo>
                  <a:lnTo>
                    <a:pt x="34" y="382"/>
                  </a:lnTo>
                  <a:lnTo>
                    <a:pt x="36" y="392"/>
                  </a:lnTo>
                  <a:lnTo>
                    <a:pt x="38" y="396"/>
                  </a:lnTo>
                  <a:lnTo>
                    <a:pt x="40" y="400"/>
                  </a:lnTo>
                  <a:lnTo>
                    <a:pt x="44" y="402"/>
                  </a:lnTo>
                  <a:lnTo>
                    <a:pt x="46" y="400"/>
                  </a:lnTo>
                  <a:lnTo>
                    <a:pt x="52" y="398"/>
                  </a:lnTo>
                  <a:lnTo>
                    <a:pt x="62" y="400"/>
                  </a:lnTo>
                  <a:lnTo>
                    <a:pt x="72" y="406"/>
                  </a:lnTo>
                  <a:lnTo>
                    <a:pt x="80" y="410"/>
                  </a:lnTo>
                  <a:lnTo>
                    <a:pt x="90" y="414"/>
                  </a:lnTo>
                  <a:lnTo>
                    <a:pt x="92" y="420"/>
                  </a:lnTo>
                  <a:lnTo>
                    <a:pt x="94" y="426"/>
                  </a:lnTo>
                  <a:lnTo>
                    <a:pt x="102" y="436"/>
                  </a:lnTo>
                  <a:lnTo>
                    <a:pt x="108" y="444"/>
                  </a:lnTo>
                  <a:lnTo>
                    <a:pt x="112" y="450"/>
                  </a:lnTo>
                  <a:lnTo>
                    <a:pt x="114" y="456"/>
                  </a:lnTo>
                  <a:lnTo>
                    <a:pt x="134" y="458"/>
                  </a:lnTo>
                  <a:lnTo>
                    <a:pt x="150" y="462"/>
                  </a:lnTo>
                  <a:lnTo>
                    <a:pt x="180" y="474"/>
                  </a:lnTo>
                  <a:lnTo>
                    <a:pt x="188" y="480"/>
                  </a:lnTo>
                  <a:lnTo>
                    <a:pt x="196" y="486"/>
                  </a:lnTo>
                  <a:lnTo>
                    <a:pt x="202" y="494"/>
                  </a:lnTo>
                  <a:lnTo>
                    <a:pt x="206" y="496"/>
                  </a:lnTo>
                  <a:lnTo>
                    <a:pt x="212" y="496"/>
                  </a:lnTo>
                  <a:lnTo>
                    <a:pt x="222" y="494"/>
                  </a:lnTo>
                  <a:lnTo>
                    <a:pt x="234" y="490"/>
                  </a:lnTo>
                  <a:lnTo>
                    <a:pt x="244" y="484"/>
                  </a:lnTo>
                  <a:lnTo>
                    <a:pt x="250" y="480"/>
                  </a:lnTo>
                  <a:lnTo>
                    <a:pt x="297" y="454"/>
                  </a:lnTo>
                  <a:lnTo>
                    <a:pt x="667" y="642"/>
                  </a:lnTo>
                  <a:lnTo>
                    <a:pt x="665" y="620"/>
                  </a:lnTo>
                  <a:lnTo>
                    <a:pt x="711" y="620"/>
                  </a:lnTo>
                  <a:lnTo>
                    <a:pt x="705" y="522"/>
                  </a:lnTo>
                  <a:lnTo>
                    <a:pt x="687" y="172"/>
                  </a:lnTo>
                  <a:lnTo>
                    <a:pt x="685" y="166"/>
                  </a:lnTo>
                  <a:lnTo>
                    <a:pt x="681" y="156"/>
                  </a:lnTo>
                  <a:lnTo>
                    <a:pt x="679" y="146"/>
                  </a:lnTo>
                  <a:lnTo>
                    <a:pt x="677" y="136"/>
                  </a:lnTo>
                  <a:lnTo>
                    <a:pt x="679" y="128"/>
                  </a:lnTo>
                  <a:lnTo>
                    <a:pt x="681" y="124"/>
                  </a:lnTo>
                  <a:lnTo>
                    <a:pt x="685" y="118"/>
                  </a:lnTo>
                  <a:lnTo>
                    <a:pt x="687" y="108"/>
                  </a:lnTo>
                  <a:lnTo>
                    <a:pt x="685" y="102"/>
                  </a:lnTo>
                  <a:lnTo>
                    <a:pt x="681" y="96"/>
                  </a:lnTo>
                  <a:lnTo>
                    <a:pt x="679" y="90"/>
                  </a:lnTo>
                  <a:lnTo>
                    <a:pt x="677" y="84"/>
                  </a:lnTo>
                  <a:lnTo>
                    <a:pt x="677" y="76"/>
                  </a:lnTo>
                  <a:lnTo>
                    <a:pt x="679" y="72"/>
                  </a:lnTo>
                  <a:lnTo>
                    <a:pt x="685" y="70"/>
                  </a:lnTo>
                  <a:lnTo>
                    <a:pt x="691" y="68"/>
                  </a:lnTo>
                  <a:lnTo>
                    <a:pt x="687" y="6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7" name="Freeform 196"/>
            <p:cNvSpPr>
              <a:spLocks/>
            </p:cNvSpPr>
            <p:nvPr/>
          </p:nvSpPr>
          <p:spPr bwMode="auto">
            <a:xfrm>
              <a:off x="6875462" y="3643312"/>
              <a:ext cx="425450" cy="458788"/>
            </a:xfrm>
            <a:custGeom>
              <a:avLst/>
              <a:gdLst>
                <a:gd name="T0" fmla="*/ 2147483647 w 268"/>
                <a:gd name="T1" fmla="*/ 2147483647 h 289"/>
                <a:gd name="T2" fmla="*/ 2147483647 w 268"/>
                <a:gd name="T3" fmla="*/ 2147483647 h 289"/>
                <a:gd name="T4" fmla="*/ 2147483647 w 268"/>
                <a:gd name="T5" fmla="*/ 2147483647 h 289"/>
                <a:gd name="T6" fmla="*/ 2147483647 w 268"/>
                <a:gd name="T7" fmla="*/ 2147483647 h 289"/>
                <a:gd name="T8" fmla="*/ 2147483647 w 268"/>
                <a:gd name="T9" fmla="*/ 2147483647 h 289"/>
                <a:gd name="T10" fmla="*/ 2147483647 w 268"/>
                <a:gd name="T11" fmla="*/ 2147483647 h 289"/>
                <a:gd name="T12" fmla="*/ 2147483647 w 268"/>
                <a:gd name="T13" fmla="*/ 2147483647 h 289"/>
                <a:gd name="T14" fmla="*/ 2147483647 w 268"/>
                <a:gd name="T15" fmla="*/ 2147483647 h 289"/>
                <a:gd name="T16" fmla="*/ 2147483647 w 268"/>
                <a:gd name="T17" fmla="*/ 2147483647 h 289"/>
                <a:gd name="T18" fmla="*/ 2147483647 w 268"/>
                <a:gd name="T19" fmla="*/ 2147483647 h 289"/>
                <a:gd name="T20" fmla="*/ 2147483647 w 268"/>
                <a:gd name="T21" fmla="*/ 2147483647 h 289"/>
                <a:gd name="T22" fmla="*/ 2147483647 w 268"/>
                <a:gd name="T23" fmla="*/ 2147483647 h 289"/>
                <a:gd name="T24" fmla="*/ 2147483647 w 268"/>
                <a:gd name="T25" fmla="*/ 2147483647 h 289"/>
                <a:gd name="T26" fmla="*/ 0 w 268"/>
                <a:gd name="T27" fmla="*/ 2147483647 h 289"/>
                <a:gd name="T28" fmla="*/ 2147483647 w 268"/>
                <a:gd name="T29" fmla="*/ 2147483647 h 289"/>
                <a:gd name="T30" fmla="*/ 2147483647 w 268"/>
                <a:gd name="T31" fmla="*/ 2147483647 h 289"/>
                <a:gd name="T32" fmla="*/ 2147483647 w 268"/>
                <a:gd name="T33" fmla="*/ 2147483647 h 289"/>
                <a:gd name="T34" fmla="*/ 2147483647 w 268"/>
                <a:gd name="T35" fmla="*/ 2147483647 h 289"/>
                <a:gd name="T36" fmla="*/ 2147483647 w 268"/>
                <a:gd name="T37" fmla="*/ 2147483647 h 289"/>
                <a:gd name="T38" fmla="*/ 2147483647 w 268"/>
                <a:gd name="T39" fmla="*/ 2147483647 h 289"/>
                <a:gd name="T40" fmla="*/ 2147483647 w 268"/>
                <a:gd name="T41" fmla="*/ 2147483647 h 289"/>
                <a:gd name="T42" fmla="*/ 2147483647 w 268"/>
                <a:gd name="T43" fmla="*/ 2147483647 h 289"/>
                <a:gd name="T44" fmla="*/ 2147483647 w 268"/>
                <a:gd name="T45" fmla="*/ 2147483647 h 289"/>
                <a:gd name="T46" fmla="*/ 2147483647 w 268"/>
                <a:gd name="T47" fmla="*/ 2147483647 h 289"/>
                <a:gd name="T48" fmla="*/ 2147483647 w 268"/>
                <a:gd name="T49" fmla="*/ 2147483647 h 289"/>
                <a:gd name="T50" fmla="*/ 2147483647 w 268"/>
                <a:gd name="T51" fmla="*/ 2147483647 h 289"/>
                <a:gd name="T52" fmla="*/ 2147483647 w 268"/>
                <a:gd name="T53" fmla="*/ 2147483647 h 289"/>
                <a:gd name="T54" fmla="*/ 2147483647 w 268"/>
                <a:gd name="T55" fmla="*/ 2147483647 h 289"/>
                <a:gd name="T56" fmla="*/ 2147483647 w 268"/>
                <a:gd name="T57" fmla="*/ 2147483647 h 289"/>
                <a:gd name="T58" fmla="*/ 2147483647 w 268"/>
                <a:gd name="T59" fmla="*/ 2147483647 h 289"/>
                <a:gd name="T60" fmla="*/ 2147483647 w 268"/>
                <a:gd name="T61" fmla="*/ 2147483647 h 289"/>
                <a:gd name="T62" fmla="*/ 2147483647 w 268"/>
                <a:gd name="T63" fmla="*/ 2147483647 h 289"/>
                <a:gd name="T64" fmla="*/ 2147483647 w 268"/>
                <a:gd name="T65" fmla="*/ 2147483647 h 289"/>
                <a:gd name="T66" fmla="*/ 2147483647 w 268"/>
                <a:gd name="T67" fmla="*/ 2147483647 h 289"/>
                <a:gd name="T68" fmla="*/ 2147483647 w 268"/>
                <a:gd name="T69" fmla="*/ 2147483647 h 289"/>
                <a:gd name="T70" fmla="*/ 2147483647 w 268"/>
                <a:gd name="T71" fmla="*/ 2147483647 h 289"/>
                <a:gd name="T72" fmla="*/ 2147483647 w 268"/>
                <a:gd name="T73" fmla="*/ 2147483647 h 289"/>
                <a:gd name="T74" fmla="*/ 2147483647 w 268"/>
                <a:gd name="T75" fmla="*/ 2147483647 h 289"/>
                <a:gd name="T76" fmla="*/ 2147483647 w 268"/>
                <a:gd name="T77" fmla="*/ 2147483647 h 289"/>
                <a:gd name="T78" fmla="*/ 2147483647 w 268"/>
                <a:gd name="T79" fmla="*/ 2147483647 h 289"/>
                <a:gd name="T80" fmla="*/ 2147483647 w 268"/>
                <a:gd name="T81" fmla="*/ 2147483647 h 289"/>
                <a:gd name="T82" fmla="*/ 2147483647 w 268"/>
                <a:gd name="T83" fmla="*/ 2147483647 h 289"/>
                <a:gd name="T84" fmla="*/ 2147483647 w 268"/>
                <a:gd name="T85" fmla="*/ 2147483647 h 289"/>
                <a:gd name="T86" fmla="*/ 2147483647 w 268"/>
                <a:gd name="T87" fmla="*/ 2147483647 h 289"/>
                <a:gd name="T88" fmla="*/ 2147483647 w 268"/>
                <a:gd name="T89" fmla="*/ 0 h 289"/>
                <a:gd name="T90" fmla="*/ 2147483647 w 268"/>
                <a:gd name="T91" fmla="*/ 2147483647 h 289"/>
                <a:gd name="T92" fmla="*/ 2147483647 w 268"/>
                <a:gd name="T93" fmla="*/ 2147483647 h 289"/>
                <a:gd name="T94" fmla="*/ 2147483647 w 268"/>
                <a:gd name="T95" fmla="*/ 2147483647 h 289"/>
                <a:gd name="T96" fmla="*/ 2147483647 w 268"/>
                <a:gd name="T97" fmla="*/ 2147483647 h 289"/>
                <a:gd name="T98" fmla="*/ 2147483647 w 268"/>
                <a:gd name="T99" fmla="*/ 2147483647 h 289"/>
                <a:gd name="T100" fmla="*/ 2147483647 w 268"/>
                <a:gd name="T101" fmla="*/ 2147483647 h 289"/>
                <a:gd name="T102" fmla="*/ 2147483647 w 268"/>
                <a:gd name="T103" fmla="*/ 2147483647 h 289"/>
                <a:gd name="T104" fmla="*/ 2147483647 w 268"/>
                <a:gd name="T105" fmla="*/ 2147483647 h 289"/>
                <a:gd name="T106" fmla="*/ 2147483647 w 268"/>
                <a:gd name="T107" fmla="*/ 2147483647 h 2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8"/>
                <a:gd name="T163" fmla="*/ 0 h 289"/>
                <a:gd name="T164" fmla="*/ 268 w 268"/>
                <a:gd name="T165" fmla="*/ 289 h 2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8" h="289">
                  <a:moveTo>
                    <a:pt x="56" y="42"/>
                  </a:moveTo>
                  <a:lnTo>
                    <a:pt x="58" y="48"/>
                  </a:lnTo>
                  <a:lnTo>
                    <a:pt x="58" y="54"/>
                  </a:lnTo>
                  <a:lnTo>
                    <a:pt x="56" y="66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4" y="90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58" y="100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4" y="110"/>
                  </a:lnTo>
                  <a:lnTo>
                    <a:pt x="76" y="112"/>
                  </a:lnTo>
                  <a:lnTo>
                    <a:pt x="74" y="120"/>
                  </a:lnTo>
                  <a:lnTo>
                    <a:pt x="68" y="126"/>
                  </a:lnTo>
                  <a:lnTo>
                    <a:pt x="58" y="136"/>
                  </a:lnTo>
                  <a:lnTo>
                    <a:pt x="24" y="169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4" y="183"/>
                  </a:lnTo>
                  <a:lnTo>
                    <a:pt x="12" y="203"/>
                  </a:lnTo>
                  <a:lnTo>
                    <a:pt x="6" y="225"/>
                  </a:lnTo>
                  <a:lnTo>
                    <a:pt x="2" y="249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6" y="287"/>
                  </a:lnTo>
                  <a:lnTo>
                    <a:pt x="12" y="285"/>
                  </a:lnTo>
                  <a:lnTo>
                    <a:pt x="14" y="287"/>
                  </a:lnTo>
                  <a:lnTo>
                    <a:pt x="16" y="287"/>
                  </a:lnTo>
                  <a:lnTo>
                    <a:pt x="20" y="289"/>
                  </a:lnTo>
                  <a:lnTo>
                    <a:pt x="26" y="287"/>
                  </a:lnTo>
                  <a:lnTo>
                    <a:pt x="32" y="283"/>
                  </a:lnTo>
                  <a:lnTo>
                    <a:pt x="38" y="279"/>
                  </a:lnTo>
                  <a:lnTo>
                    <a:pt x="44" y="275"/>
                  </a:lnTo>
                  <a:lnTo>
                    <a:pt x="46" y="275"/>
                  </a:lnTo>
                  <a:lnTo>
                    <a:pt x="46" y="271"/>
                  </a:lnTo>
                  <a:lnTo>
                    <a:pt x="50" y="267"/>
                  </a:lnTo>
                  <a:lnTo>
                    <a:pt x="114" y="267"/>
                  </a:lnTo>
                  <a:lnTo>
                    <a:pt x="110" y="263"/>
                  </a:lnTo>
                  <a:lnTo>
                    <a:pt x="110" y="257"/>
                  </a:lnTo>
                  <a:lnTo>
                    <a:pt x="110" y="253"/>
                  </a:lnTo>
                  <a:lnTo>
                    <a:pt x="112" y="249"/>
                  </a:lnTo>
                  <a:lnTo>
                    <a:pt x="116" y="245"/>
                  </a:lnTo>
                  <a:lnTo>
                    <a:pt x="118" y="241"/>
                  </a:lnTo>
                  <a:lnTo>
                    <a:pt x="120" y="239"/>
                  </a:lnTo>
                  <a:lnTo>
                    <a:pt x="122" y="229"/>
                  </a:lnTo>
                  <a:lnTo>
                    <a:pt x="126" y="227"/>
                  </a:lnTo>
                  <a:lnTo>
                    <a:pt x="132" y="223"/>
                  </a:lnTo>
                  <a:lnTo>
                    <a:pt x="146" y="219"/>
                  </a:lnTo>
                  <a:lnTo>
                    <a:pt x="150" y="219"/>
                  </a:lnTo>
                  <a:lnTo>
                    <a:pt x="152" y="217"/>
                  </a:lnTo>
                  <a:lnTo>
                    <a:pt x="154" y="215"/>
                  </a:lnTo>
                  <a:lnTo>
                    <a:pt x="156" y="213"/>
                  </a:lnTo>
                  <a:lnTo>
                    <a:pt x="160" y="211"/>
                  </a:lnTo>
                  <a:lnTo>
                    <a:pt x="164" y="213"/>
                  </a:lnTo>
                  <a:lnTo>
                    <a:pt x="168" y="215"/>
                  </a:lnTo>
                  <a:lnTo>
                    <a:pt x="172" y="213"/>
                  </a:lnTo>
                  <a:lnTo>
                    <a:pt x="174" y="211"/>
                  </a:lnTo>
                  <a:lnTo>
                    <a:pt x="176" y="207"/>
                  </a:lnTo>
                  <a:lnTo>
                    <a:pt x="180" y="211"/>
                  </a:lnTo>
                  <a:lnTo>
                    <a:pt x="184" y="211"/>
                  </a:lnTo>
                  <a:lnTo>
                    <a:pt x="186" y="211"/>
                  </a:lnTo>
                  <a:lnTo>
                    <a:pt x="188" y="209"/>
                  </a:lnTo>
                  <a:lnTo>
                    <a:pt x="192" y="205"/>
                  </a:lnTo>
                  <a:lnTo>
                    <a:pt x="194" y="201"/>
                  </a:lnTo>
                  <a:lnTo>
                    <a:pt x="196" y="199"/>
                  </a:lnTo>
                  <a:lnTo>
                    <a:pt x="202" y="199"/>
                  </a:lnTo>
                  <a:lnTo>
                    <a:pt x="204" y="207"/>
                  </a:lnTo>
                  <a:lnTo>
                    <a:pt x="208" y="213"/>
                  </a:lnTo>
                  <a:lnTo>
                    <a:pt x="214" y="219"/>
                  </a:lnTo>
                  <a:lnTo>
                    <a:pt x="218" y="223"/>
                  </a:lnTo>
                  <a:lnTo>
                    <a:pt x="218" y="215"/>
                  </a:lnTo>
                  <a:lnTo>
                    <a:pt x="220" y="205"/>
                  </a:lnTo>
                  <a:lnTo>
                    <a:pt x="226" y="193"/>
                  </a:lnTo>
                  <a:lnTo>
                    <a:pt x="232" y="183"/>
                  </a:lnTo>
                  <a:lnTo>
                    <a:pt x="248" y="163"/>
                  </a:lnTo>
                  <a:lnTo>
                    <a:pt x="256" y="155"/>
                  </a:lnTo>
                  <a:lnTo>
                    <a:pt x="262" y="142"/>
                  </a:lnTo>
                  <a:lnTo>
                    <a:pt x="266" y="130"/>
                  </a:lnTo>
                  <a:lnTo>
                    <a:pt x="268" y="118"/>
                  </a:lnTo>
                  <a:lnTo>
                    <a:pt x="266" y="100"/>
                  </a:lnTo>
                  <a:lnTo>
                    <a:pt x="262" y="84"/>
                  </a:lnTo>
                  <a:lnTo>
                    <a:pt x="256" y="68"/>
                  </a:lnTo>
                  <a:lnTo>
                    <a:pt x="248" y="54"/>
                  </a:lnTo>
                  <a:lnTo>
                    <a:pt x="232" y="26"/>
                  </a:lnTo>
                  <a:lnTo>
                    <a:pt x="218" y="0"/>
                  </a:lnTo>
                  <a:lnTo>
                    <a:pt x="200" y="18"/>
                  </a:lnTo>
                  <a:lnTo>
                    <a:pt x="192" y="24"/>
                  </a:lnTo>
                  <a:lnTo>
                    <a:pt x="184" y="28"/>
                  </a:lnTo>
                  <a:lnTo>
                    <a:pt x="168" y="28"/>
                  </a:lnTo>
                  <a:lnTo>
                    <a:pt x="160" y="28"/>
                  </a:lnTo>
                  <a:lnTo>
                    <a:pt x="150" y="32"/>
                  </a:lnTo>
                  <a:lnTo>
                    <a:pt x="138" y="34"/>
                  </a:lnTo>
                  <a:lnTo>
                    <a:pt x="128" y="36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08" y="30"/>
                  </a:lnTo>
                  <a:lnTo>
                    <a:pt x="98" y="30"/>
                  </a:lnTo>
                  <a:lnTo>
                    <a:pt x="90" y="30"/>
                  </a:lnTo>
                  <a:lnTo>
                    <a:pt x="84" y="32"/>
                  </a:lnTo>
                  <a:lnTo>
                    <a:pt x="72" y="3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8" name="Freeform 197"/>
            <p:cNvSpPr>
              <a:spLocks/>
            </p:cNvSpPr>
            <p:nvPr/>
          </p:nvSpPr>
          <p:spPr bwMode="auto">
            <a:xfrm>
              <a:off x="5711825" y="5705475"/>
              <a:ext cx="31750" cy="73025"/>
            </a:xfrm>
            <a:custGeom>
              <a:avLst/>
              <a:gdLst>
                <a:gd name="T0" fmla="*/ 0 w 20"/>
                <a:gd name="T1" fmla="*/ 0 h 46"/>
                <a:gd name="T2" fmla="*/ 2147483647 w 20"/>
                <a:gd name="T3" fmla="*/ 2147483647 h 46"/>
                <a:gd name="T4" fmla="*/ 2147483647 w 20"/>
                <a:gd name="T5" fmla="*/ 2147483647 h 46"/>
                <a:gd name="T6" fmla="*/ 2147483647 w 20"/>
                <a:gd name="T7" fmla="*/ 2147483647 h 46"/>
                <a:gd name="T8" fmla="*/ 2147483647 w 20"/>
                <a:gd name="T9" fmla="*/ 2147483647 h 46"/>
                <a:gd name="T10" fmla="*/ 2147483647 w 20"/>
                <a:gd name="T11" fmla="*/ 2147483647 h 46"/>
                <a:gd name="T12" fmla="*/ 2147483647 w 20"/>
                <a:gd name="T13" fmla="*/ 2147483647 h 46"/>
                <a:gd name="T14" fmla="*/ 2147483647 w 20"/>
                <a:gd name="T15" fmla="*/ 2147483647 h 46"/>
                <a:gd name="T16" fmla="*/ 2147483647 w 20"/>
                <a:gd name="T17" fmla="*/ 2147483647 h 46"/>
                <a:gd name="T18" fmla="*/ 0 w 2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6"/>
                <a:gd name="T32" fmla="*/ 20 w 2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6">
                  <a:moveTo>
                    <a:pt x="0" y="0"/>
                  </a:moveTo>
                  <a:lnTo>
                    <a:pt x="6" y="4"/>
                  </a:lnTo>
                  <a:lnTo>
                    <a:pt x="12" y="10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2" y="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9" name="Freeform 198"/>
            <p:cNvSpPr>
              <a:spLocks/>
            </p:cNvSpPr>
            <p:nvPr/>
          </p:nvSpPr>
          <p:spPr bwMode="auto">
            <a:xfrm>
              <a:off x="7364412" y="2560637"/>
              <a:ext cx="495300" cy="425450"/>
            </a:xfrm>
            <a:custGeom>
              <a:avLst/>
              <a:gdLst>
                <a:gd name="T0" fmla="*/ 2147483647 w 312"/>
                <a:gd name="T1" fmla="*/ 2147483647 h 268"/>
                <a:gd name="T2" fmla="*/ 2147483647 w 312"/>
                <a:gd name="T3" fmla="*/ 2147483647 h 268"/>
                <a:gd name="T4" fmla="*/ 2147483647 w 312"/>
                <a:gd name="T5" fmla="*/ 2147483647 h 268"/>
                <a:gd name="T6" fmla="*/ 2147483647 w 312"/>
                <a:gd name="T7" fmla="*/ 2147483647 h 268"/>
                <a:gd name="T8" fmla="*/ 2147483647 w 312"/>
                <a:gd name="T9" fmla="*/ 2147483647 h 268"/>
                <a:gd name="T10" fmla="*/ 2147483647 w 312"/>
                <a:gd name="T11" fmla="*/ 2147483647 h 268"/>
                <a:gd name="T12" fmla="*/ 2147483647 w 312"/>
                <a:gd name="T13" fmla="*/ 2147483647 h 268"/>
                <a:gd name="T14" fmla="*/ 2147483647 w 312"/>
                <a:gd name="T15" fmla="*/ 2147483647 h 268"/>
                <a:gd name="T16" fmla="*/ 2147483647 w 312"/>
                <a:gd name="T17" fmla="*/ 2147483647 h 268"/>
                <a:gd name="T18" fmla="*/ 2147483647 w 312"/>
                <a:gd name="T19" fmla="*/ 2147483647 h 268"/>
                <a:gd name="T20" fmla="*/ 2147483647 w 312"/>
                <a:gd name="T21" fmla="*/ 2147483647 h 268"/>
                <a:gd name="T22" fmla="*/ 2147483647 w 312"/>
                <a:gd name="T23" fmla="*/ 2147483647 h 268"/>
                <a:gd name="T24" fmla="*/ 2147483647 w 312"/>
                <a:gd name="T25" fmla="*/ 2147483647 h 268"/>
                <a:gd name="T26" fmla="*/ 2147483647 w 312"/>
                <a:gd name="T27" fmla="*/ 2147483647 h 268"/>
                <a:gd name="T28" fmla="*/ 2147483647 w 312"/>
                <a:gd name="T29" fmla="*/ 2147483647 h 268"/>
                <a:gd name="T30" fmla="*/ 2147483647 w 312"/>
                <a:gd name="T31" fmla="*/ 2147483647 h 268"/>
                <a:gd name="T32" fmla="*/ 2147483647 w 312"/>
                <a:gd name="T33" fmla="*/ 2147483647 h 268"/>
                <a:gd name="T34" fmla="*/ 2147483647 w 312"/>
                <a:gd name="T35" fmla="*/ 2147483647 h 268"/>
                <a:gd name="T36" fmla="*/ 2147483647 w 312"/>
                <a:gd name="T37" fmla="*/ 2147483647 h 268"/>
                <a:gd name="T38" fmla="*/ 2147483647 w 312"/>
                <a:gd name="T39" fmla="*/ 2147483647 h 268"/>
                <a:gd name="T40" fmla="*/ 2147483647 w 312"/>
                <a:gd name="T41" fmla="*/ 2147483647 h 268"/>
                <a:gd name="T42" fmla="*/ 2147483647 w 312"/>
                <a:gd name="T43" fmla="*/ 2147483647 h 268"/>
                <a:gd name="T44" fmla="*/ 2147483647 w 312"/>
                <a:gd name="T45" fmla="*/ 2147483647 h 268"/>
                <a:gd name="T46" fmla="*/ 2147483647 w 312"/>
                <a:gd name="T47" fmla="*/ 2147483647 h 268"/>
                <a:gd name="T48" fmla="*/ 2147483647 w 312"/>
                <a:gd name="T49" fmla="*/ 2147483647 h 268"/>
                <a:gd name="T50" fmla="*/ 2147483647 w 312"/>
                <a:gd name="T51" fmla="*/ 2147483647 h 268"/>
                <a:gd name="T52" fmla="*/ 2147483647 w 312"/>
                <a:gd name="T53" fmla="*/ 2147483647 h 268"/>
                <a:gd name="T54" fmla="*/ 2147483647 w 312"/>
                <a:gd name="T55" fmla="*/ 2147483647 h 268"/>
                <a:gd name="T56" fmla="*/ 2147483647 w 312"/>
                <a:gd name="T57" fmla="*/ 2147483647 h 268"/>
                <a:gd name="T58" fmla="*/ 2147483647 w 312"/>
                <a:gd name="T59" fmla="*/ 2147483647 h 268"/>
                <a:gd name="T60" fmla="*/ 2147483647 w 312"/>
                <a:gd name="T61" fmla="*/ 2147483647 h 268"/>
                <a:gd name="T62" fmla="*/ 2147483647 w 312"/>
                <a:gd name="T63" fmla="*/ 2147483647 h 268"/>
                <a:gd name="T64" fmla="*/ 2147483647 w 312"/>
                <a:gd name="T65" fmla="*/ 2147483647 h 268"/>
                <a:gd name="T66" fmla="*/ 2147483647 w 312"/>
                <a:gd name="T67" fmla="*/ 2147483647 h 268"/>
                <a:gd name="T68" fmla="*/ 2147483647 w 312"/>
                <a:gd name="T69" fmla="*/ 2147483647 h 268"/>
                <a:gd name="T70" fmla="*/ 2147483647 w 312"/>
                <a:gd name="T71" fmla="*/ 2147483647 h 268"/>
                <a:gd name="T72" fmla="*/ 2147483647 w 312"/>
                <a:gd name="T73" fmla="*/ 2147483647 h 268"/>
                <a:gd name="T74" fmla="*/ 2147483647 w 312"/>
                <a:gd name="T75" fmla="*/ 2147483647 h 268"/>
                <a:gd name="T76" fmla="*/ 2147483647 w 312"/>
                <a:gd name="T77" fmla="*/ 0 h 268"/>
                <a:gd name="T78" fmla="*/ 2147483647 w 312"/>
                <a:gd name="T79" fmla="*/ 2147483647 h 268"/>
                <a:gd name="T80" fmla="*/ 2147483647 w 312"/>
                <a:gd name="T81" fmla="*/ 2147483647 h 268"/>
                <a:gd name="T82" fmla="*/ 2147483647 w 312"/>
                <a:gd name="T83" fmla="*/ 2147483647 h 268"/>
                <a:gd name="T84" fmla="*/ 2147483647 w 312"/>
                <a:gd name="T85" fmla="*/ 2147483647 h 268"/>
                <a:gd name="T86" fmla="*/ 2147483647 w 312"/>
                <a:gd name="T87" fmla="*/ 2147483647 h 268"/>
                <a:gd name="T88" fmla="*/ 2147483647 w 312"/>
                <a:gd name="T89" fmla="*/ 2147483647 h 268"/>
                <a:gd name="T90" fmla="*/ 2147483647 w 312"/>
                <a:gd name="T91" fmla="*/ 2147483647 h 268"/>
                <a:gd name="T92" fmla="*/ 2147483647 w 312"/>
                <a:gd name="T93" fmla="*/ 2147483647 h 268"/>
                <a:gd name="T94" fmla="*/ 2147483647 w 312"/>
                <a:gd name="T95" fmla="*/ 2147483647 h 2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2"/>
                <a:gd name="T145" fmla="*/ 0 h 268"/>
                <a:gd name="T146" fmla="*/ 312 w 312"/>
                <a:gd name="T147" fmla="*/ 268 h 2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2" h="268">
                  <a:moveTo>
                    <a:pt x="4" y="186"/>
                  </a:moveTo>
                  <a:lnTo>
                    <a:pt x="22" y="184"/>
                  </a:lnTo>
                  <a:lnTo>
                    <a:pt x="30" y="188"/>
                  </a:lnTo>
                  <a:lnTo>
                    <a:pt x="44" y="180"/>
                  </a:lnTo>
                  <a:lnTo>
                    <a:pt x="48" y="182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8" y="192"/>
                  </a:lnTo>
                  <a:lnTo>
                    <a:pt x="60" y="192"/>
                  </a:lnTo>
                  <a:lnTo>
                    <a:pt x="62" y="188"/>
                  </a:lnTo>
                  <a:lnTo>
                    <a:pt x="66" y="178"/>
                  </a:lnTo>
                  <a:lnTo>
                    <a:pt x="70" y="166"/>
                  </a:lnTo>
                  <a:lnTo>
                    <a:pt x="74" y="158"/>
                  </a:lnTo>
                  <a:lnTo>
                    <a:pt x="82" y="164"/>
                  </a:lnTo>
                  <a:lnTo>
                    <a:pt x="90" y="170"/>
                  </a:lnTo>
                  <a:lnTo>
                    <a:pt x="98" y="174"/>
                  </a:lnTo>
                  <a:lnTo>
                    <a:pt x="110" y="176"/>
                  </a:lnTo>
                  <a:lnTo>
                    <a:pt x="116" y="176"/>
                  </a:lnTo>
                  <a:lnTo>
                    <a:pt x="118" y="172"/>
                  </a:lnTo>
                  <a:lnTo>
                    <a:pt x="122" y="170"/>
                  </a:lnTo>
                  <a:lnTo>
                    <a:pt x="126" y="168"/>
                  </a:lnTo>
                  <a:lnTo>
                    <a:pt x="130" y="168"/>
                  </a:lnTo>
                  <a:lnTo>
                    <a:pt x="132" y="172"/>
                  </a:lnTo>
                  <a:lnTo>
                    <a:pt x="134" y="176"/>
                  </a:lnTo>
                  <a:lnTo>
                    <a:pt x="142" y="174"/>
                  </a:lnTo>
                  <a:lnTo>
                    <a:pt x="148" y="174"/>
                  </a:lnTo>
                  <a:lnTo>
                    <a:pt x="160" y="174"/>
                  </a:lnTo>
                  <a:lnTo>
                    <a:pt x="176" y="174"/>
                  </a:lnTo>
                  <a:lnTo>
                    <a:pt x="190" y="178"/>
                  </a:lnTo>
                  <a:lnTo>
                    <a:pt x="204" y="184"/>
                  </a:lnTo>
                  <a:lnTo>
                    <a:pt x="218" y="194"/>
                  </a:lnTo>
                  <a:lnTo>
                    <a:pt x="220" y="198"/>
                  </a:lnTo>
                  <a:lnTo>
                    <a:pt x="222" y="202"/>
                  </a:lnTo>
                  <a:lnTo>
                    <a:pt x="224" y="208"/>
                  </a:lnTo>
                  <a:lnTo>
                    <a:pt x="228" y="212"/>
                  </a:lnTo>
                  <a:lnTo>
                    <a:pt x="242" y="224"/>
                  </a:lnTo>
                  <a:lnTo>
                    <a:pt x="260" y="236"/>
                  </a:lnTo>
                  <a:lnTo>
                    <a:pt x="276" y="250"/>
                  </a:lnTo>
                  <a:lnTo>
                    <a:pt x="282" y="260"/>
                  </a:lnTo>
                  <a:lnTo>
                    <a:pt x="288" y="268"/>
                  </a:lnTo>
                  <a:lnTo>
                    <a:pt x="302" y="260"/>
                  </a:lnTo>
                  <a:lnTo>
                    <a:pt x="312" y="254"/>
                  </a:lnTo>
                  <a:lnTo>
                    <a:pt x="306" y="248"/>
                  </a:lnTo>
                  <a:lnTo>
                    <a:pt x="298" y="242"/>
                  </a:lnTo>
                  <a:lnTo>
                    <a:pt x="290" y="236"/>
                  </a:lnTo>
                  <a:lnTo>
                    <a:pt x="286" y="230"/>
                  </a:lnTo>
                  <a:lnTo>
                    <a:pt x="282" y="218"/>
                  </a:lnTo>
                  <a:lnTo>
                    <a:pt x="280" y="214"/>
                  </a:lnTo>
                  <a:lnTo>
                    <a:pt x="276" y="210"/>
                  </a:lnTo>
                  <a:lnTo>
                    <a:pt x="266" y="206"/>
                  </a:lnTo>
                  <a:lnTo>
                    <a:pt x="258" y="202"/>
                  </a:lnTo>
                  <a:lnTo>
                    <a:pt x="250" y="200"/>
                  </a:lnTo>
                  <a:lnTo>
                    <a:pt x="242" y="192"/>
                  </a:lnTo>
                  <a:lnTo>
                    <a:pt x="236" y="184"/>
                  </a:lnTo>
                  <a:lnTo>
                    <a:pt x="230" y="176"/>
                  </a:lnTo>
                  <a:lnTo>
                    <a:pt x="224" y="168"/>
                  </a:lnTo>
                  <a:lnTo>
                    <a:pt x="216" y="162"/>
                  </a:lnTo>
                  <a:lnTo>
                    <a:pt x="204" y="158"/>
                  </a:lnTo>
                  <a:lnTo>
                    <a:pt x="194" y="158"/>
                  </a:lnTo>
                  <a:lnTo>
                    <a:pt x="184" y="154"/>
                  </a:lnTo>
                  <a:lnTo>
                    <a:pt x="174" y="150"/>
                  </a:lnTo>
                  <a:lnTo>
                    <a:pt x="170" y="144"/>
                  </a:lnTo>
                  <a:lnTo>
                    <a:pt x="168" y="138"/>
                  </a:lnTo>
                  <a:lnTo>
                    <a:pt x="164" y="132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4" y="128"/>
                  </a:lnTo>
                  <a:lnTo>
                    <a:pt x="148" y="126"/>
                  </a:lnTo>
                  <a:lnTo>
                    <a:pt x="142" y="118"/>
                  </a:lnTo>
                  <a:lnTo>
                    <a:pt x="134" y="108"/>
                  </a:lnTo>
                  <a:lnTo>
                    <a:pt x="124" y="88"/>
                  </a:lnTo>
                  <a:lnTo>
                    <a:pt x="118" y="72"/>
                  </a:lnTo>
                  <a:lnTo>
                    <a:pt x="114" y="52"/>
                  </a:lnTo>
                  <a:lnTo>
                    <a:pt x="106" y="30"/>
                  </a:lnTo>
                  <a:lnTo>
                    <a:pt x="102" y="20"/>
                  </a:lnTo>
                  <a:lnTo>
                    <a:pt x="96" y="10"/>
                  </a:lnTo>
                  <a:lnTo>
                    <a:pt x="90" y="4"/>
                  </a:lnTo>
                  <a:lnTo>
                    <a:pt x="82" y="0"/>
                  </a:lnTo>
                  <a:lnTo>
                    <a:pt x="82" y="6"/>
                  </a:lnTo>
                  <a:lnTo>
                    <a:pt x="80" y="14"/>
                  </a:lnTo>
                  <a:lnTo>
                    <a:pt x="76" y="18"/>
                  </a:lnTo>
                  <a:lnTo>
                    <a:pt x="72" y="24"/>
                  </a:lnTo>
                  <a:lnTo>
                    <a:pt x="60" y="32"/>
                  </a:lnTo>
                  <a:lnTo>
                    <a:pt x="48" y="38"/>
                  </a:lnTo>
                  <a:lnTo>
                    <a:pt x="36" y="46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6" y="64"/>
                  </a:lnTo>
                  <a:lnTo>
                    <a:pt x="14" y="70"/>
                  </a:lnTo>
                  <a:lnTo>
                    <a:pt x="14" y="78"/>
                  </a:lnTo>
                  <a:lnTo>
                    <a:pt x="14" y="92"/>
                  </a:lnTo>
                  <a:lnTo>
                    <a:pt x="12" y="104"/>
                  </a:lnTo>
                  <a:lnTo>
                    <a:pt x="6" y="118"/>
                  </a:lnTo>
                  <a:lnTo>
                    <a:pt x="2" y="134"/>
                  </a:lnTo>
                  <a:lnTo>
                    <a:pt x="0" y="150"/>
                  </a:lnTo>
                  <a:lnTo>
                    <a:pt x="2" y="168"/>
                  </a:lnTo>
                  <a:lnTo>
                    <a:pt x="2" y="18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Freeform 200"/>
            <p:cNvSpPr>
              <a:spLocks/>
            </p:cNvSpPr>
            <p:nvPr/>
          </p:nvSpPr>
          <p:spPr bwMode="auto">
            <a:xfrm>
              <a:off x="6272212" y="2176462"/>
              <a:ext cx="1222375" cy="1536700"/>
            </a:xfrm>
            <a:custGeom>
              <a:avLst/>
              <a:gdLst>
                <a:gd name="T0" fmla="*/ 2147483647 w 770"/>
                <a:gd name="T1" fmla="*/ 2147483647 h 968"/>
                <a:gd name="T2" fmla="*/ 2147483647 w 770"/>
                <a:gd name="T3" fmla="*/ 2147483647 h 968"/>
                <a:gd name="T4" fmla="*/ 2147483647 w 770"/>
                <a:gd name="T5" fmla="*/ 2147483647 h 968"/>
                <a:gd name="T6" fmla="*/ 2147483647 w 770"/>
                <a:gd name="T7" fmla="*/ 2147483647 h 968"/>
                <a:gd name="T8" fmla="*/ 2147483647 w 770"/>
                <a:gd name="T9" fmla="*/ 2147483647 h 968"/>
                <a:gd name="T10" fmla="*/ 2147483647 w 770"/>
                <a:gd name="T11" fmla="*/ 2147483647 h 968"/>
                <a:gd name="T12" fmla="*/ 2147483647 w 770"/>
                <a:gd name="T13" fmla="*/ 2147483647 h 968"/>
                <a:gd name="T14" fmla="*/ 2147483647 w 770"/>
                <a:gd name="T15" fmla="*/ 2147483647 h 968"/>
                <a:gd name="T16" fmla="*/ 2147483647 w 770"/>
                <a:gd name="T17" fmla="*/ 2147483647 h 968"/>
                <a:gd name="T18" fmla="*/ 2147483647 w 770"/>
                <a:gd name="T19" fmla="*/ 2147483647 h 968"/>
                <a:gd name="T20" fmla="*/ 2147483647 w 770"/>
                <a:gd name="T21" fmla="*/ 2147483647 h 968"/>
                <a:gd name="T22" fmla="*/ 2147483647 w 770"/>
                <a:gd name="T23" fmla="*/ 2147483647 h 968"/>
                <a:gd name="T24" fmla="*/ 2147483647 w 770"/>
                <a:gd name="T25" fmla="*/ 2147483647 h 968"/>
                <a:gd name="T26" fmla="*/ 2147483647 w 770"/>
                <a:gd name="T27" fmla="*/ 2147483647 h 968"/>
                <a:gd name="T28" fmla="*/ 2147483647 w 770"/>
                <a:gd name="T29" fmla="*/ 2147483647 h 968"/>
                <a:gd name="T30" fmla="*/ 2147483647 w 770"/>
                <a:gd name="T31" fmla="*/ 2147483647 h 968"/>
                <a:gd name="T32" fmla="*/ 2147483647 w 770"/>
                <a:gd name="T33" fmla="*/ 2147483647 h 968"/>
                <a:gd name="T34" fmla="*/ 2147483647 w 770"/>
                <a:gd name="T35" fmla="*/ 2147483647 h 968"/>
                <a:gd name="T36" fmla="*/ 2147483647 w 770"/>
                <a:gd name="T37" fmla="*/ 2147483647 h 968"/>
                <a:gd name="T38" fmla="*/ 2147483647 w 770"/>
                <a:gd name="T39" fmla="*/ 2147483647 h 968"/>
                <a:gd name="T40" fmla="*/ 2147483647 w 770"/>
                <a:gd name="T41" fmla="*/ 2147483647 h 968"/>
                <a:gd name="T42" fmla="*/ 2147483647 w 770"/>
                <a:gd name="T43" fmla="*/ 2147483647 h 968"/>
                <a:gd name="T44" fmla="*/ 2147483647 w 770"/>
                <a:gd name="T45" fmla="*/ 2147483647 h 968"/>
                <a:gd name="T46" fmla="*/ 2147483647 w 770"/>
                <a:gd name="T47" fmla="*/ 2147483647 h 968"/>
                <a:gd name="T48" fmla="*/ 2147483647 w 770"/>
                <a:gd name="T49" fmla="*/ 2147483647 h 968"/>
                <a:gd name="T50" fmla="*/ 2147483647 w 770"/>
                <a:gd name="T51" fmla="*/ 2147483647 h 968"/>
                <a:gd name="T52" fmla="*/ 2147483647 w 770"/>
                <a:gd name="T53" fmla="*/ 2147483647 h 968"/>
                <a:gd name="T54" fmla="*/ 2147483647 w 770"/>
                <a:gd name="T55" fmla="*/ 2147483647 h 968"/>
                <a:gd name="T56" fmla="*/ 2147483647 w 770"/>
                <a:gd name="T57" fmla="*/ 2147483647 h 968"/>
                <a:gd name="T58" fmla="*/ 2147483647 w 770"/>
                <a:gd name="T59" fmla="*/ 2147483647 h 968"/>
                <a:gd name="T60" fmla="*/ 2147483647 w 770"/>
                <a:gd name="T61" fmla="*/ 2147483647 h 968"/>
                <a:gd name="T62" fmla="*/ 2147483647 w 770"/>
                <a:gd name="T63" fmla="*/ 2147483647 h 968"/>
                <a:gd name="T64" fmla="*/ 2147483647 w 770"/>
                <a:gd name="T65" fmla="*/ 2147483647 h 968"/>
                <a:gd name="T66" fmla="*/ 2147483647 w 770"/>
                <a:gd name="T67" fmla="*/ 2147483647 h 968"/>
                <a:gd name="T68" fmla="*/ 2147483647 w 770"/>
                <a:gd name="T69" fmla="*/ 2147483647 h 968"/>
                <a:gd name="T70" fmla="*/ 2147483647 w 770"/>
                <a:gd name="T71" fmla="*/ 2147483647 h 968"/>
                <a:gd name="T72" fmla="*/ 2147483647 w 770"/>
                <a:gd name="T73" fmla="*/ 2147483647 h 968"/>
                <a:gd name="T74" fmla="*/ 2147483647 w 770"/>
                <a:gd name="T75" fmla="*/ 2147483647 h 968"/>
                <a:gd name="T76" fmla="*/ 2147483647 w 770"/>
                <a:gd name="T77" fmla="*/ 2147483647 h 968"/>
                <a:gd name="T78" fmla="*/ 2147483647 w 770"/>
                <a:gd name="T79" fmla="*/ 2147483647 h 968"/>
                <a:gd name="T80" fmla="*/ 2147483647 w 770"/>
                <a:gd name="T81" fmla="*/ 2147483647 h 968"/>
                <a:gd name="T82" fmla="*/ 2147483647 w 770"/>
                <a:gd name="T83" fmla="*/ 2147483647 h 968"/>
                <a:gd name="T84" fmla="*/ 2147483647 w 770"/>
                <a:gd name="T85" fmla="*/ 2147483647 h 968"/>
                <a:gd name="T86" fmla="*/ 2147483647 w 770"/>
                <a:gd name="T87" fmla="*/ 2147483647 h 968"/>
                <a:gd name="T88" fmla="*/ 2147483647 w 770"/>
                <a:gd name="T89" fmla="*/ 2147483647 h 968"/>
                <a:gd name="T90" fmla="*/ 2147483647 w 770"/>
                <a:gd name="T91" fmla="*/ 2147483647 h 968"/>
                <a:gd name="T92" fmla="*/ 2147483647 w 770"/>
                <a:gd name="T93" fmla="*/ 2147483647 h 968"/>
                <a:gd name="T94" fmla="*/ 2147483647 w 770"/>
                <a:gd name="T95" fmla="*/ 2147483647 h 968"/>
                <a:gd name="T96" fmla="*/ 2147483647 w 770"/>
                <a:gd name="T97" fmla="*/ 2147483647 h 968"/>
                <a:gd name="T98" fmla="*/ 2147483647 w 770"/>
                <a:gd name="T99" fmla="*/ 2147483647 h 968"/>
                <a:gd name="T100" fmla="*/ 0 w 770"/>
                <a:gd name="T101" fmla="*/ 2147483647 h 968"/>
                <a:gd name="T102" fmla="*/ 2147483647 w 770"/>
                <a:gd name="T103" fmla="*/ 2147483647 h 968"/>
                <a:gd name="T104" fmla="*/ 2147483647 w 770"/>
                <a:gd name="T105" fmla="*/ 2147483647 h 968"/>
                <a:gd name="T106" fmla="*/ 2147483647 w 770"/>
                <a:gd name="T107" fmla="*/ 2147483647 h 968"/>
                <a:gd name="T108" fmla="*/ 2147483647 w 770"/>
                <a:gd name="T109" fmla="*/ 2147483647 h 968"/>
                <a:gd name="T110" fmla="*/ 2147483647 w 770"/>
                <a:gd name="T111" fmla="*/ 2147483647 h 9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0"/>
                <a:gd name="T169" fmla="*/ 0 h 968"/>
                <a:gd name="T170" fmla="*/ 770 w 770"/>
                <a:gd name="T171" fmla="*/ 968 h 9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0" h="968">
                  <a:moveTo>
                    <a:pt x="96" y="192"/>
                  </a:moveTo>
                  <a:lnTo>
                    <a:pt x="94" y="170"/>
                  </a:lnTo>
                  <a:lnTo>
                    <a:pt x="140" y="170"/>
                  </a:lnTo>
                  <a:lnTo>
                    <a:pt x="134" y="72"/>
                  </a:lnTo>
                  <a:lnTo>
                    <a:pt x="508" y="64"/>
                  </a:lnTo>
                  <a:lnTo>
                    <a:pt x="514" y="66"/>
                  </a:lnTo>
                  <a:lnTo>
                    <a:pt x="520" y="68"/>
                  </a:lnTo>
                  <a:lnTo>
                    <a:pt x="524" y="70"/>
                  </a:lnTo>
                  <a:lnTo>
                    <a:pt x="530" y="72"/>
                  </a:lnTo>
                  <a:lnTo>
                    <a:pt x="534" y="70"/>
                  </a:lnTo>
                  <a:lnTo>
                    <a:pt x="538" y="68"/>
                  </a:lnTo>
                  <a:lnTo>
                    <a:pt x="540" y="62"/>
                  </a:lnTo>
                  <a:lnTo>
                    <a:pt x="542" y="56"/>
                  </a:lnTo>
                  <a:lnTo>
                    <a:pt x="544" y="52"/>
                  </a:lnTo>
                  <a:lnTo>
                    <a:pt x="550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6"/>
                  </a:lnTo>
                  <a:lnTo>
                    <a:pt x="574" y="42"/>
                  </a:lnTo>
                  <a:lnTo>
                    <a:pt x="578" y="38"/>
                  </a:lnTo>
                  <a:lnTo>
                    <a:pt x="582" y="26"/>
                  </a:lnTo>
                  <a:lnTo>
                    <a:pt x="590" y="18"/>
                  </a:lnTo>
                  <a:lnTo>
                    <a:pt x="600" y="10"/>
                  </a:lnTo>
                  <a:lnTo>
                    <a:pt x="618" y="0"/>
                  </a:lnTo>
                  <a:lnTo>
                    <a:pt x="624" y="8"/>
                  </a:lnTo>
                  <a:lnTo>
                    <a:pt x="632" y="14"/>
                  </a:lnTo>
                  <a:lnTo>
                    <a:pt x="640" y="18"/>
                  </a:lnTo>
                  <a:lnTo>
                    <a:pt x="648" y="24"/>
                  </a:lnTo>
                  <a:lnTo>
                    <a:pt x="666" y="44"/>
                  </a:lnTo>
                  <a:lnTo>
                    <a:pt x="676" y="54"/>
                  </a:lnTo>
                  <a:lnTo>
                    <a:pt x="682" y="66"/>
                  </a:lnTo>
                  <a:lnTo>
                    <a:pt x="690" y="78"/>
                  </a:lnTo>
                  <a:lnTo>
                    <a:pt x="694" y="90"/>
                  </a:lnTo>
                  <a:lnTo>
                    <a:pt x="696" y="106"/>
                  </a:lnTo>
                  <a:lnTo>
                    <a:pt x="698" y="122"/>
                  </a:lnTo>
                  <a:lnTo>
                    <a:pt x="700" y="142"/>
                  </a:lnTo>
                  <a:lnTo>
                    <a:pt x="708" y="170"/>
                  </a:lnTo>
                  <a:lnTo>
                    <a:pt x="718" y="196"/>
                  </a:lnTo>
                  <a:lnTo>
                    <a:pt x="722" y="206"/>
                  </a:lnTo>
                  <a:lnTo>
                    <a:pt x="726" y="212"/>
                  </a:lnTo>
                  <a:lnTo>
                    <a:pt x="738" y="218"/>
                  </a:lnTo>
                  <a:lnTo>
                    <a:pt x="752" y="226"/>
                  </a:lnTo>
                  <a:lnTo>
                    <a:pt x="764" y="234"/>
                  </a:lnTo>
                  <a:lnTo>
                    <a:pt x="768" y="238"/>
                  </a:lnTo>
                  <a:lnTo>
                    <a:pt x="770" y="242"/>
                  </a:lnTo>
                  <a:lnTo>
                    <a:pt x="770" y="250"/>
                  </a:lnTo>
                  <a:lnTo>
                    <a:pt x="766" y="256"/>
                  </a:lnTo>
                  <a:lnTo>
                    <a:pt x="764" y="262"/>
                  </a:lnTo>
                  <a:lnTo>
                    <a:pt x="760" y="266"/>
                  </a:lnTo>
                  <a:lnTo>
                    <a:pt x="748" y="274"/>
                  </a:lnTo>
                  <a:lnTo>
                    <a:pt x="736" y="280"/>
                  </a:lnTo>
                  <a:lnTo>
                    <a:pt x="724" y="288"/>
                  </a:lnTo>
                  <a:lnTo>
                    <a:pt x="712" y="296"/>
                  </a:lnTo>
                  <a:lnTo>
                    <a:pt x="708" y="300"/>
                  </a:lnTo>
                  <a:lnTo>
                    <a:pt x="704" y="306"/>
                  </a:lnTo>
                  <a:lnTo>
                    <a:pt x="702" y="312"/>
                  </a:lnTo>
                  <a:lnTo>
                    <a:pt x="702" y="320"/>
                  </a:lnTo>
                  <a:lnTo>
                    <a:pt x="702" y="334"/>
                  </a:lnTo>
                  <a:lnTo>
                    <a:pt x="700" y="346"/>
                  </a:lnTo>
                  <a:lnTo>
                    <a:pt x="694" y="362"/>
                  </a:lnTo>
                  <a:lnTo>
                    <a:pt x="690" y="376"/>
                  </a:lnTo>
                  <a:lnTo>
                    <a:pt x="688" y="392"/>
                  </a:lnTo>
                  <a:lnTo>
                    <a:pt x="688" y="402"/>
                  </a:lnTo>
                  <a:lnTo>
                    <a:pt x="690" y="414"/>
                  </a:lnTo>
                  <a:lnTo>
                    <a:pt x="692" y="424"/>
                  </a:lnTo>
                  <a:lnTo>
                    <a:pt x="692" y="434"/>
                  </a:lnTo>
                  <a:lnTo>
                    <a:pt x="690" y="446"/>
                  </a:lnTo>
                  <a:lnTo>
                    <a:pt x="688" y="456"/>
                  </a:lnTo>
                  <a:lnTo>
                    <a:pt x="684" y="464"/>
                  </a:lnTo>
                  <a:lnTo>
                    <a:pt x="682" y="470"/>
                  </a:lnTo>
                  <a:lnTo>
                    <a:pt x="682" y="480"/>
                  </a:lnTo>
                  <a:lnTo>
                    <a:pt x="684" y="490"/>
                  </a:lnTo>
                  <a:lnTo>
                    <a:pt x="684" y="500"/>
                  </a:lnTo>
                  <a:lnTo>
                    <a:pt x="682" y="504"/>
                  </a:lnTo>
                  <a:lnTo>
                    <a:pt x="680" y="508"/>
                  </a:lnTo>
                  <a:lnTo>
                    <a:pt x="676" y="510"/>
                  </a:lnTo>
                  <a:lnTo>
                    <a:pt x="672" y="512"/>
                  </a:lnTo>
                  <a:lnTo>
                    <a:pt x="664" y="512"/>
                  </a:lnTo>
                  <a:lnTo>
                    <a:pt x="658" y="516"/>
                  </a:lnTo>
                  <a:lnTo>
                    <a:pt x="654" y="522"/>
                  </a:lnTo>
                  <a:lnTo>
                    <a:pt x="652" y="528"/>
                  </a:lnTo>
                  <a:lnTo>
                    <a:pt x="648" y="534"/>
                  </a:lnTo>
                  <a:lnTo>
                    <a:pt x="644" y="542"/>
                  </a:lnTo>
                  <a:lnTo>
                    <a:pt x="640" y="550"/>
                  </a:lnTo>
                  <a:lnTo>
                    <a:pt x="636" y="566"/>
                  </a:lnTo>
                  <a:lnTo>
                    <a:pt x="632" y="584"/>
                  </a:lnTo>
                  <a:lnTo>
                    <a:pt x="628" y="604"/>
                  </a:lnTo>
                  <a:lnTo>
                    <a:pt x="626" y="606"/>
                  </a:lnTo>
                  <a:lnTo>
                    <a:pt x="622" y="606"/>
                  </a:lnTo>
                  <a:lnTo>
                    <a:pt x="614" y="608"/>
                  </a:lnTo>
                  <a:lnTo>
                    <a:pt x="610" y="608"/>
                  </a:lnTo>
                  <a:lnTo>
                    <a:pt x="606" y="610"/>
                  </a:lnTo>
                  <a:lnTo>
                    <a:pt x="604" y="614"/>
                  </a:lnTo>
                  <a:lnTo>
                    <a:pt x="602" y="620"/>
                  </a:lnTo>
                  <a:lnTo>
                    <a:pt x="602" y="634"/>
                  </a:lnTo>
                  <a:lnTo>
                    <a:pt x="598" y="644"/>
                  </a:lnTo>
                  <a:lnTo>
                    <a:pt x="596" y="654"/>
                  </a:lnTo>
                  <a:lnTo>
                    <a:pt x="592" y="662"/>
                  </a:lnTo>
                  <a:lnTo>
                    <a:pt x="592" y="672"/>
                  </a:lnTo>
                  <a:lnTo>
                    <a:pt x="592" y="704"/>
                  </a:lnTo>
                  <a:lnTo>
                    <a:pt x="590" y="712"/>
                  </a:lnTo>
                  <a:lnTo>
                    <a:pt x="584" y="718"/>
                  </a:lnTo>
                  <a:lnTo>
                    <a:pt x="578" y="722"/>
                  </a:lnTo>
                  <a:lnTo>
                    <a:pt x="570" y="722"/>
                  </a:lnTo>
                  <a:lnTo>
                    <a:pt x="556" y="726"/>
                  </a:lnTo>
                  <a:lnTo>
                    <a:pt x="552" y="730"/>
                  </a:lnTo>
                  <a:lnTo>
                    <a:pt x="550" y="736"/>
                  </a:lnTo>
                  <a:lnTo>
                    <a:pt x="550" y="738"/>
                  </a:lnTo>
                  <a:lnTo>
                    <a:pt x="546" y="742"/>
                  </a:lnTo>
                  <a:lnTo>
                    <a:pt x="544" y="744"/>
                  </a:lnTo>
                  <a:lnTo>
                    <a:pt x="544" y="748"/>
                  </a:lnTo>
                  <a:lnTo>
                    <a:pt x="544" y="752"/>
                  </a:lnTo>
                  <a:lnTo>
                    <a:pt x="546" y="754"/>
                  </a:lnTo>
                  <a:lnTo>
                    <a:pt x="554" y="756"/>
                  </a:lnTo>
                  <a:lnTo>
                    <a:pt x="562" y="756"/>
                  </a:lnTo>
                  <a:lnTo>
                    <a:pt x="570" y="756"/>
                  </a:lnTo>
                  <a:lnTo>
                    <a:pt x="584" y="768"/>
                  </a:lnTo>
                  <a:lnTo>
                    <a:pt x="600" y="782"/>
                  </a:lnTo>
                  <a:lnTo>
                    <a:pt x="616" y="796"/>
                  </a:lnTo>
                  <a:lnTo>
                    <a:pt x="628" y="810"/>
                  </a:lnTo>
                  <a:lnTo>
                    <a:pt x="630" y="816"/>
                  </a:lnTo>
                  <a:lnTo>
                    <a:pt x="634" y="822"/>
                  </a:lnTo>
                  <a:lnTo>
                    <a:pt x="636" y="834"/>
                  </a:lnTo>
                  <a:lnTo>
                    <a:pt x="640" y="848"/>
                  </a:lnTo>
                  <a:lnTo>
                    <a:pt x="642" y="854"/>
                  </a:lnTo>
                  <a:lnTo>
                    <a:pt x="646" y="860"/>
                  </a:lnTo>
                  <a:lnTo>
                    <a:pt x="650" y="864"/>
                  </a:lnTo>
                  <a:lnTo>
                    <a:pt x="656" y="866"/>
                  </a:lnTo>
                  <a:lnTo>
                    <a:pt x="664" y="866"/>
                  </a:lnTo>
                  <a:lnTo>
                    <a:pt x="670" y="866"/>
                  </a:lnTo>
                  <a:lnTo>
                    <a:pt x="674" y="868"/>
                  </a:lnTo>
                  <a:lnTo>
                    <a:pt x="678" y="872"/>
                  </a:lnTo>
                  <a:lnTo>
                    <a:pt x="680" y="880"/>
                  </a:lnTo>
                  <a:lnTo>
                    <a:pt x="682" y="888"/>
                  </a:lnTo>
                  <a:lnTo>
                    <a:pt x="682" y="898"/>
                  </a:lnTo>
                  <a:lnTo>
                    <a:pt x="682" y="904"/>
                  </a:lnTo>
                  <a:lnTo>
                    <a:pt x="684" y="908"/>
                  </a:lnTo>
                  <a:lnTo>
                    <a:pt x="612" y="908"/>
                  </a:lnTo>
                  <a:lnTo>
                    <a:pt x="604" y="918"/>
                  </a:lnTo>
                  <a:lnTo>
                    <a:pt x="590" y="934"/>
                  </a:lnTo>
                  <a:lnTo>
                    <a:pt x="576" y="946"/>
                  </a:lnTo>
                  <a:lnTo>
                    <a:pt x="570" y="950"/>
                  </a:lnTo>
                  <a:lnTo>
                    <a:pt x="564" y="952"/>
                  </a:lnTo>
                  <a:lnTo>
                    <a:pt x="548" y="952"/>
                  </a:lnTo>
                  <a:lnTo>
                    <a:pt x="540" y="952"/>
                  </a:lnTo>
                  <a:lnTo>
                    <a:pt x="530" y="956"/>
                  </a:lnTo>
                  <a:lnTo>
                    <a:pt x="518" y="958"/>
                  </a:lnTo>
                  <a:lnTo>
                    <a:pt x="508" y="960"/>
                  </a:lnTo>
                  <a:lnTo>
                    <a:pt x="500" y="960"/>
                  </a:lnTo>
                  <a:lnTo>
                    <a:pt x="494" y="956"/>
                  </a:lnTo>
                  <a:lnTo>
                    <a:pt x="488" y="954"/>
                  </a:lnTo>
                  <a:lnTo>
                    <a:pt x="478" y="954"/>
                  </a:lnTo>
                  <a:lnTo>
                    <a:pt x="470" y="954"/>
                  </a:lnTo>
                  <a:lnTo>
                    <a:pt x="464" y="956"/>
                  </a:lnTo>
                  <a:lnTo>
                    <a:pt x="452" y="960"/>
                  </a:lnTo>
                  <a:lnTo>
                    <a:pt x="444" y="966"/>
                  </a:lnTo>
                  <a:lnTo>
                    <a:pt x="440" y="968"/>
                  </a:lnTo>
                  <a:lnTo>
                    <a:pt x="436" y="968"/>
                  </a:lnTo>
                  <a:lnTo>
                    <a:pt x="432" y="968"/>
                  </a:lnTo>
                  <a:lnTo>
                    <a:pt x="430" y="966"/>
                  </a:lnTo>
                  <a:lnTo>
                    <a:pt x="428" y="962"/>
                  </a:lnTo>
                  <a:lnTo>
                    <a:pt x="428" y="956"/>
                  </a:lnTo>
                  <a:lnTo>
                    <a:pt x="428" y="954"/>
                  </a:lnTo>
                  <a:lnTo>
                    <a:pt x="426" y="952"/>
                  </a:lnTo>
                  <a:lnTo>
                    <a:pt x="422" y="950"/>
                  </a:lnTo>
                  <a:lnTo>
                    <a:pt x="414" y="950"/>
                  </a:lnTo>
                  <a:lnTo>
                    <a:pt x="408" y="946"/>
                  </a:lnTo>
                  <a:lnTo>
                    <a:pt x="404" y="942"/>
                  </a:lnTo>
                  <a:lnTo>
                    <a:pt x="398" y="932"/>
                  </a:lnTo>
                  <a:lnTo>
                    <a:pt x="390" y="922"/>
                  </a:lnTo>
                  <a:lnTo>
                    <a:pt x="386" y="918"/>
                  </a:lnTo>
                  <a:lnTo>
                    <a:pt x="378" y="918"/>
                  </a:lnTo>
                  <a:lnTo>
                    <a:pt x="374" y="920"/>
                  </a:lnTo>
                  <a:lnTo>
                    <a:pt x="372" y="924"/>
                  </a:lnTo>
                  <a:lnTo>
                    <a:pt x="368" y="928"/>
                  </a:lnTo>
                  <a:lnTo>
                    <a:pt x="364" y="930"/>
                  </a:lnTo>
                  <a:lnTo>
                    <a:pt x="358" y="928"/>
                  </a:lnTo>
                  <a:lnTo>
                    <a:pt x="352" y="926"/>
                  </a:lnTo>
                  <a:lnTo>
                    <a:pt x="344" y="926"/>
                  </a:lnTo>
                  <a:lnTo>
                    <a:pt x="338" y="924"/>
                  </a:lnTo>
                  <a:lnTo>
                    <a:pt x="332" y="926"/>
                  </a:lnTo>
                  <a:lnTo>
                    <a:pt x="328" y="928"/>
                  </a:lnTo>
                  <a:lnTo>
                    <a:pt x="324" y="932"/>
                  </a:lnTo>
                  <a:lnTo>
                    <a:pt x="318" y="934"/>
                  </a:lnTo>
                  <a:lnTo>
                    <a:pt x="312" y="932"/>
                  </a:lnTo>
                  <a:lnTo>
                    <a:pt x="308" y="930"/>
                  </a:lnTo>
                  <a:lnTo>
                    <a:pt x="300" y="924"/>
                  </a:lnTo>
                  <a:lnTo>
                    <a:pt x="292" y="910"/>
                  </a:lnTo>
                  <a:lnTo>
                    <a:pt x="286" y="904"/>
                  </a:lnTo>
                  <a:lnTo>
                    <a:pt x="278" y="900"/>
                  </a:lnTo>
                  <a:lnTo>
                    <a:pt x="272" y="896"/>
                  </a:lnTo>
                  <a:lnTo>
                    <a:pt x="268" y="894"/>
                  </a:lnTo>
                  <a:lnTo>
                    <a:pt x="264" y="888"/>
                  </a:lnTo>
                  <a:lnTo>
                    <a:pt x="266" y="882"/>
                  </a:lnTo>
                  <a:lnTo>
                    <a:pt x="266" y="876"/>
                  </a:lnTo>
                  <a:lnTo>
                    <a:pt x="266" y="872"/>
                  </a:lnTo>
                  <a:lnTo>
                    <a:pt x="260" y="864"/>
                  </a:lnTo>
                  <a:lnTo>
                    <a:pt x="254" y="860"/>
                  </a:lnTo>
                  <a:lnTo>
                    <a:pt x="238" y="852"/>
                  </a:lnTo>
                  <a:lnTo>
                    <a:pt x="232" y="848"/>
                  </a:lnTo>
                  <a:lnTo>
                    <a:pt x="228" y="844"/>
                  </a:lnTo>
                  <a:lnTo>
                    <a:pt x="222" y="832"/>
                  </a:lnTo>
                  <a:lnTo>
                    <a:pt x="218" y="818"/>
                  </a:lnTo>
                  <a:lnTo>
                    <a:pt x="214" y="812"/>
                  </a:lnTo>
                  <a:lnTo>
                    <a:pt x="210" y="808"/>
                  </a:lnTo>
                  <a:lnTo>
                    <a:pt x="184" y="790"/>
                  </a:lnTo>
                  <a:lnTo>
                    <a:pt x="170" y="782"/>
                  </a:lnTo>
                  <a:lnTo>
                    <a:pt x="166" y="778"/>
                  </a:lnTo>
                  <a:lnTo>
                    <a:pt x="166" y="774"/>
                  </a:lnTo>
                  <a:lnTo>
                    <a:pt x="166" y="762"/>
                  </a:lnTo>
                  <a:lnTo>
                    <a:pt x="164" y="758"/>
                  </a:lnTo>
                  <a:lnTo>
                    <a:pt x="162" y="756"/>
                  </a:lnTo>
                  <a:lnTo>
                    <a:pt x="156" y="752"/>
                  </a:lnTo>
                  <a:lnTo>
                    <a:pt x="148" y="748"/>
                  </a:lnTo>
                  <a:lnTo>
                    <a:pt x="138" y="746"/>
                  </a:lnTo>
                  <a:lnTo>
                    <a:pt x="128" y="744"/>
                  </a:lnTo>
                  <a:lnTo>
                    <a:pt x="120" y="742"/>
                  </a:lnTo>
                  <a:lnTo>
                    <a:pt x="116" y="736"/>
                  </a:lnTo>
                  <a:lnTo>
                    <a:pt x="116" y="734"/>
                  </a:lnTo>
                  <a:lnTo>
                    <a:pt x="116" y="730"/>
                  </a:lnTo>
                  <a:lnTo>
                    <a:pt x="116" y="720"/>
                  </a:lnTo>
                  <a:lnTo>
                    <a:pt x="96" y="720"/>
                  </a:lnTo>
                  <a:lnTo>
                    <a:pt x="90" y="720"/>
                  </a:lnTo>
                  <a:lnTo>
                    <a:pt x="86" y="714"/>
                  </a:lnTo>
                  <a:lnTo>
                    <a:pt x="82" y="708"/>
                  </a:lnTo>
                  <a:lnTo>
                    <a:pt x="80" y="700"/>
                  </a:lnTo>
                  <a:lnTo>
                    <a:pt x="82" y="692"/>
                  </a:lnTo>
                  <a:lnTo>
                    <a:pt x="86" y="688"/>
                  </a:lnTo>
                  <a:lnTo>
                    <a:pt x="90" y="682"/>
                  </a:lnTo>
                  <a:lnTo>
                    <a:pt x="90" y="676"/>
                  </a:lnTo>
                  <a:lnTo>
                    <a:pt x="90" y="666"/>
                  </a:lnTo>
                  <a:lnTo>
                    <a:pt x="84" y="658"/>
                  </a:lnTo>
                  <a:lnTo>
                    <a:pt x="78" y="650"/>
                  </a:lnTo>
                  <a:lnTo>
                    <a:pt x="72" y="640"/>
                  </a:lnTo>
                  <a:lnTo>
                    <a:pt x="58" y="626"/>
                  </a:lnTo>
                  <a:lnTo>
                    <a:pt x="54" y="618"/>
                  </a:lnTo>
                  <a:lnTo>
                    <a:pt x="52" y="612"/>
                  </a:lnTo>
                  <a:lnTo>
                    <a:pt x="52" y="608"/>
                  </a:lnTo>
                  <a:lnTo>
                    <a:pt x="54" y="606"/>
                  </a:lnTo>
                  <a:lnTo>
                    <a:pt x="56" y="604"/>
                  </a:lnTo>
                  <a:lnTo>
                    <a:pt x="58" y="600"/>
                  </a:lnTo>
                  <a:lnTo>
                    <a:pt x="56" y="592"/>
                  </a:lnTo>
                  <a:lnTo>
                    <a:pt x="52" y="588"/>
                  </a:lnTo>
                  <a:lnTo>
                    <a:pt x="46" y="586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38" y="568"/>
                  </a:lnTo>
                  <a:lnTo>
                    <a:pt x="34" y="548"/>
                  </a:lnTo>
                  <a:lnTo>
                    <a:pt x="30" y="540"/>
                  </a:lnTo>
                  <a:lnTo>
                    <a:pt x="26" y="532"/>
                  </a:lnTo>
                  <a:lnTo>
                    <a:pt x="18" y="528"/>
                  </a:lnTo>
                  <a:lnTo>
                    <a:pt x="8" y="526"/>
                  </a:lnTo>
                  <a:lnTo>
                    <a:pt x="4" y="526"/>
                  </a:lnTo>
                  <a:lnTo>
                    <a:pt x="2" y="524"/>
                  </a:lnTo>
                  <a:lnTo>
                    <a:pt x="0" y="518"/>
                  </a:lnTo>
                  <a:lnTo>
                    <a:pt x="2" y="512"/>
                  </a:lnTo>
                  <a:lnTo>
                    <a:pt x="6" y="506"/>
                  </a:lnTo>
                  <a:lnTo>
                    <a:pt x="16" y="500"/>
                  </a:lnTo>
                  <a:lnTo>
                    <a:pt x="14" y="500"/>
                  </a:lnTo>
                  <a:lnTo>
                    <a:pt x="20" y="496"/>
                  </a:lnTo>
                  <a:lnTo>
                    <a:pt x="22" y="490"/>
                  </a:lnTo>
                  <a:lnTo>
                    <a:pt x="20" y="486"/>
                  </a:lnTo>
                  <a:lnTo>
                    <a:pt x="18" y="480"/>
                  </a:lnTo>
                  <a:lnTo>
                    <a:pt x="14" y="472"/>
                  </a:lnTo>
                  <a:lnTo>
                    <a:pt x="28" y="464"/>
                  </a:lnTo>
                  <a:lnTo>
                    <a:pt x="34" y="458"/>
                  </a:lnTo>
                  <a:lnTo>
                    <a:pt x="36" y="452"/>
                  </a:lnTo>
                  <a:lnTo>
                    <a:pt x="36" y="450"/>
                  </a:lnTo>
                  <a:lnTo>
                    <a:pt x="32" y="446"/>
                  </a:lnTo>
                  <a:lnTo>
                    <a:pt x="30" y="444"/>
                  </a:lnTo>
                  <a:lnTo>
                    <a:pt x="28" y="438"/>
                  </a:lnTo>
                  <a:lnTo>
                    <a:pt x="28" y="432"/>
                  </a:lnTo>
                  <a:lnTo>
                    <a:pt x="40" y="432"/>
                  </a:lnTo>
                  <a:lnTo>
                    <a:pt x="44" y="422"/>
                  </a:lnTo>
                  <a:lnTo>
                    <a:pt x="50" y="412"/>
                  </a:lnTo>
                  <a:lnTo>
                    <a:pt x="52" y="398"/>
                  </a:lnTo>
                  <a:lnTo>
                    <a:pt x="54" y="386"/>
                  </a:lnTo>
                  <a:lnTo>
                    <a:pt x="76" y="382"/>
                  </a:lnTo>
                  <a:lnTo>
                    <a:pt x="100" y="380"/>
                  </a:lnTo>
                  <a:lnTo>
                    <a:pt x="98" y="19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2" name="Freeform 201"/>
            <p:cNvSpPr>
              <a:spLocks/>
            </p:cNvSpPr>
            <p:nvPr/>
          </p:nvSpPr>
          <p:spPr bwMode="auto">
            <a:xfrm>
              <a:off x="5248275" y="2982912"/>
              <a:ext cx="595312" cy="869950"/>
            </a:xfrm>
            <a:custGeom>
              <a:avLst/>
              <a:gdLst>
                <a:gd name="T0" fmla="*/ 2147483647 w 375"/>
                <a:gd name="T1" fmla="*/ 2147483647 h 548"/>
                <a:gd name="T2" fmla="*/ 2147483647 w 375"/>
                <a:gd name="T3" fmla="*/ 2147483647 h 548"/>
                <a:gd name="T4" fmla="*/ 2147483647 w 375"/>
                <a:gd name="T5" fmla="*/ 2147483647 h 548"/>
                <a:gd name="T6" fmla="*/ 2147483647 w 375"/>
                <a:gd name="T7" fmla="*/ 2147483647 h 548"/>
                <a:gd name="T8" fmla="*/ 2147483647 w 375"/>
                <a:gd name="T9" fmla="*/ 2147483647 h 548"/>
                <a:gd name="T10" fmla="*/ 2147483647 w 375"/>
                <a:gd name="T11" fmla="*/ 2147483647 h 548"/>
                <a:gd name="T12" fmla="*/ 2147483647 w 375"/>
                <a:gd name="T13" fmla="*/ 2147483647 h 548"/>
                <a:gd name="T14" fmla="*/ 2147483647 w 375"/>
                <a:gd name="T15" fmla="*/ 2147483647 h 548"/>
                <a:gd name="T16" fmla="*/ 2147483647 w 375"/>
                <a:gd name="T17" fmla="*/ 2147483647 h 548"/>
                <a:gd name="T18" fmla="*/ 2147483647 w 375"/>
                <a:gd name="T19" fmla="*/ 2147483647 h 548"/>
                <a:gd name="T20" fmla="*/ 2147483647 w 375"/>
                <a:gd name="T21" fmla="*/ 2147483647 h 548"/>
                <a:gd name="T22" fmla="*/ 2147483647 w 375"/>
                <a:gd name="T23" fmla="*/ 2147483647 h 548"/>
                <a:gd name="T24" fmla="*/ 2147483647 w 375"/>
                <a:gd name="T25" fmla="*/ 2147483647 h 548"/>
                <a:gd name="T26" fmla="*/ 2147483647 w 375"/>
                <a:gd name="T27" fmla="*/ 2147483647 h 548"/>
                <a:gd name="T28" fmla="*/ 2147483647 w 375"/>
                <a:gd name="T29" fmla="*/ 2147483647 h 548"/>
                <a:gd name="T30" fmla="*/ 2147483647 w 375"/>
                <a:gd name="T31" fmla="*/ 2147483647 h 548"/>
                <a:gd name="T32" fmla="*/ 2147483647 w 375"/>
                <a:gd name="T33" fmla="*/ 2147483647 h 548"/>
                <a:gd name="T34" fmla="*/ 2147483647 w 375"/>
                <a:gd name="T35" fmla="*/ 2147483647 h 548"/>
                <a:gd name="T36" fmla="*/ 2147483647 w 375"/>
                <a:gd name="T37" fmla="*/ 2147483647 h 548"/>
                <a:gd name="T38" fmla="*/ 2147483647 w 375"/>
                <a:gd name="T39" fmla="*/ 2147483647 h 548"/>
                <a:gd name="T40" fmla="*/ 2147483647 w 375"/>
                <a:gd name="T41" fmla="*/ 2147483647 h 548"/>
                <a:gd name="T42" fmla="*/ 2147483647 w 375"/>
                <a:gd name="T43" fmla="*/ 2147483647 h 548"/>
                <a:gd name="T44" fmla="*/ 2147483647 w 375"/>
                <a:gd name="T45" fmla="*/ 2147483647 h 548"/>
                <a:gd name="T46" fmla="*/ 2147483647 w 375"/>
                <a:gd name="T47" fmla="*/ 0 h 548"/>
                <a:gd name="T48" fmla="*/ 2147483647 w 375"/>
                <a:gd name="T49" fmla="*/ 2147483647 h 548"/>
                <a:gd name="T50" fmla="*/ 2147483647 w 375"/>
                <a:gd name="T51" fmla="*/ 2147483647 h 548"/>
                <a:gd name="T52" fmla="*/ 2147483647 w 375"/>
                <a:gd name="T53" fmla="*/ 2147483647 h 548"/>
                <a:gd name="T54" fmla="*/ 2147483647 w 375"/>
                <a:gd name="T55" fmla="*/ 2147483647 h 548"/>
                <a:gd name="T56" fmla="*/ 2147483647 w 375"/>
                <a:gd name="T57" fmla="*/ 2147483647 h 548"/>
                <a:gd name="T58" fmla="*/ 2147483647 w 375"/>
                <a:gd name="T59" fmla="*/ 2147483647 h 548"/>
                <a:gd name="T60" fmla="*/ 2147483647 w 375"/>
                <a:gd name="T61" fmla="*/ 2147483647 h 548"/>
                <a:gd name="T62" fmla="*/ 2147483647 w 375"/>
                <a:gd name="T63" fmla="*/ 2147483647 h 548"/>
                <a:gd name="T64" fmla="*/ 2147483647 w 375"/>
                <a:gd name="T65" fmla="*/ 2147483647 h 548"/>
                <a:gd name="T66" fmla="*/ 2147483647 w 375"/>
                <a:gd name="T67" fmla="*/ 2147483647 h 548"/>
                <a:gd name="T68" fmla="*/ 2147483647 w 375"/>
                <a:gd name="T69" fmla="*/ 2147483647 h 548"/>
                <a:gd name="T70" fmla="*/ 2147483647 w 375"/>
                <a:gd name="T71" fmla="*/ 2147483647 h 548"/>
                <a:gd name="T72" fmla="*/ 2147483647 w 375"/>
                <a:gd name="T73" fmla="*/ 2147483647 h 548"/>
                <a:gd name="T74" fmla="*/ 2147483647 w 375"/>
                <a:gd name="T75" fmla="*/ 2147483647 h 548"/>
                <a:gd name="T76" fmla="*/ 2147483647 w 375"/>
                <a:gd name="T77" fmla="*/ 2147483647 h 548"/>
                <a:gd name="T78" fmla="*/ 2147483647 w 375"/>
                <a:gd name="T79" fmla="*/ 2147483647 h 548"/>
                <a:gd name="T80" fmla="*/ 2147483647 w 375"/>
                <a:gd name="T81" fmla="*/ 2147483647 h 548"/>
                <a:gd name="T82" fmla="*/ 2147483647 w 375"/>
                <a:gd name="T83" fmla="*/ 2147483647 h 548"/>
                <a:gd name="T84" fmla="*/ 2147483647 w 375"/>
                <a:gd name="T85" fmla="*/ 2147483647 h 548"/>
                <a:gd name="T86" fmla="*/ 2147483647 w 375"/>
                <a:gd name="T87" fmla="*/ 2147483647 h 548"/>
                <a:gd name="T88" fmla="*/ 2147483647 w 375"/>
                <a:gd name="T89" fmla="*/ 2147483647 h 548"/>
                <a:gd name="T90" fmla="*/ 2147483647 w 375"/>
                <a:gd name="T91" fmla="*/ 2147483647 h 5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5"/>
                <a:gd name="T139" fmla="*/ 0 h 548"/>
                <a:gd name="T140" fmla="*/ 375 w 375"/>
                <a:gd name="T141" fmla="*/ 548 h 5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5" h="548">
                  <a:moveTo>
                    <a:pt x="224" y="530"/>
                  </a:moveTo>
                  <a:lnTo>
                    <a:pt x="136" y="530"/>
                  </a:lnTo>
                  <a:lnTo>
                    <a:pt x="62" y="530"/>
                  </a:lnTo>
                  <a:lnTo>
                    <a:pt x="62" y="516"/>
                  </a:lnTo>
                  <a:lnTo>
                    <a:pt x="66" y="506"/>
                  </a:lnTo>
                  <a:lnTo>
                    <a:pt x="68" y="496"/>
                  </a:lnTo>
                  <a:lnTo>
                    <a:pt x="70" y="486"/>
                  </a:lnTo>
                  <a:lnTo>
                    <a:pt x="68" y="478"/>
                  </a:lnTo>
                  <a:lnTo>
                    <a:pt x="64" y="468"/>
                  </a:lnTo>
                  <a:lnTo>
                    <a:pt x="58" y="462"/>
                  </a:lnTo>
                  <a:lnTo>
                    <a:pt x="50" y="454"/>
                  </a:lnTo>
                  <a:lnTo>
                    <a:pt x="36" y="444"/>
                  </a:lnTo>
                  <a:lnTo>
                    <a:pt x="22" y="436"/>
                  </a:lnTo>
                  <a:lnTo>
                    <a:pt x="16" y="430"/>
                  </a:lnTo>
                  <a:lnTo>
                    <a:pt x="12" y="422"/>
                  </a:lnTo>
                  <a:lnTo>
                    <a:pt x="6" y="412"/>
                  </a:lnTo>
                  <a:lnTo>
                    <a:pt x="0" y="406"/>
                  </a:lnTo>
                  <a:lnTo>
                    <a:pt x="6" y="396"/>
                  </a:lnTo>
                  <a:lnTo>
                    <a:pt x="8" y="384"/>
                  </a:lnTo>
                  <a:lnTo>
                    <a:pt x="16" y="358"/>
                  </a:lnTo>
                  <a:lnTo>
                    <a:pt x="20" y="350"/>
                  </a:lnTo>
                  <a:lnTo>
                    <a:pt x="26" y="340"/>
                  </a:lnTo>
                  <a:lnTo>
                    <a:pt x="36" y="330"/>
                  </a:lnTo>
                  <a:lnTo>
                    <a:pt x="46" y="322"/>
                  </a:lnTo>
                  <a:lnTo>
                    <a:pt x="56" y="314"/>
                  </a:lnTo>
                  <a:lnTo>
                    <a:pt x="68" y="308"/>
                  </a:lnTo>
                  <a:lnTo>
                    <a:pt x="80" y="304"/>
                  </a:lnTo>
                  <a:lnTo>
                    <a:pt x="90" y="302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102" y="292"/>
                  </a:lnTo>
                  <a:lnTo>
                    <a:pt x="110" y="300"/>
                  </a:lnTo>
                  <a:lnTo>
                    <a:pt x="116" y="310"/>
                  </a:lnTo>
                  <a:lnTo>
                    <a:pt x="124" y="320"/>
                  </a:lnTo>
                  <a:lnTo>
                    <a:pt x="128" y="322"/>
                  </a:lnTo>
                  <a:lnTo>
                    <a:pt x="132" y="322"/>
                  </a:lnTo>
                  <a:lnTo>
                    <a:pt x="138" y="320"/>
                  </a:lnTo>
                  <a:lnTo>
                    <a:pt x="144" y="314"/>
                  </a:lnTo>
                  <a:lnTo>
                    <a:pt x="156" y="296"/>
                  </a:lnTo>
                  <a:lnTo>
                    <a:pt x="168" y="276"/>
                  </a:lnTo>
                  <a:lnTo>
                    <a:pt x="174" y="260"/>
                  </a:lnTo>
                  <a:lnTo>
                    <a:pt x="178" y="244"/>
                  </a:lnTo>
                  <a:lnTo>
                    <a:pt x="186" y="232"/>
                  </a:lnTo>
                  <a:lnTo>
                    <a:pt x="194" y="222"/>
                  </a:lnTo>
                  <a:lnTo>
                    <a:pt x="206" y="212"/>
                  </a:lnTo>
                  <a:lnTo>
                    <a:pt x="210" y="208"/>
                  </a:lnTo>
                  <a:lnTo>
                    <a:pt x="210" y="202"/>
                  </a:lnTo>
                  <a:lnTo>
                    <a:pt x="210" y="196"/>
                  </a:lnTo>
                  <a:lnTo>
                    <a:pt x="212" y="192"/>
                  </a:lnTo>
                  <a:lnTo>
                    <a:pt x="216" y="186"/>
                  </a:lnTo>
                  <a:lnTo>
                    <a:pt x="222" y="180"/>
                  </a:lnTo>
                  <a:lnTo>
                    <a:pt x="232" y="172"/>
                  </a:lnTo>
                  <a:lnTo>
                    <a:pt x="232" y="168"/>
                  </a:lnTo>
                  <a:lnTo>
                    <a:pt x="232" y="162"/>
                  </a:lnTo>
                  <a:lnTo>
                    <a:pt x="232" y="150"/>
                  </a:lnTo>
                  <a:lnTo>
                    <a:pt x="234" y="144"/>
                  </a:lnTo>
                  <a:lnTo>
                    <a:pt x="238" y="138"/>
                  </a:lnTo>
                  <a:lnTo>
                    <a:pt x="246" y="122"/>
                  </a:lnTo>
                  <a:lnTo>
                    <a:pt x="250" y="112"/>
                  </a:lnTo>
                  <a:lnTo>
                    <a:pt x="258" y="106"/>
                  </a:lnTo>
                  <a:lnTo>
                    <a:pt x="276" y="94"/>
                  </a:lnTo>
                  <a:lnTo>
                    <a:pt x="284" y="88"/>
                  </a:lnTo>
                  <a:lnTo>
                    <a:pt x="292" y="82"/>
                  </a:lnTo>
                  <a:lnTo>
                    <a:pt x="296" y="72"/>
                  </a:lnTo>
                  <a:lnTo>
                    <a:pt x="298" y="62"/>
                  </a:lnTo>
                  <a:lnTo>
                    <a:pt x="296" y="50"/>
                  </a:lnTo>
                  <a:lnTo>
                    <a:pt x="296" y="46"/>
                  </a:lnTo>
                  <a:lnTo>
                    <a:pt x="298" y="40"/>
                  </a:lnTo>
                  <a:lnTo>
                    <a:pt x="284" y="38"/>
                  </a:lnTo>
                  <a:lnTo>
                    <a:pt x="278" y="36"/>
                  </a:lnTo>
                  <a:lnTo>
                    <a:pt x="274" y="32"/>
                  </a:lnTo>
                  <a:lnTo>
                    <a:pt x="274" y="0"/>
                  </a:lnTo>
                  <a:lnTo>
                    <a:pt x="284" y="10"/>
                  </a:lnTo>
                  <a:lnTo>
                    <a:pt x="292" y="18"/>
                  </a:lnTo>
                  <a:lnTo>
                    <a:pt x="306" y="40"/>
                  </a:lnTo>
                  <a:lnTo>
                    <a:pt x="306" y="74"/>
                  </a:lnTo>
                  <a:lnTo>
                    <a:pt x="314" y="92"/>
                  </a:lnTo>
                  <a:lnTo>
                    <a:pt x="320" y="110"/>
                  </a:lnTo>
                  <a:lnTo>
                    <a:pt x="324" y="126"/>
                  </a:lnTo>
                  <a:lnTo>
                    <a:pt x="330" y="144"/>
                  </a:lnTo>
                  <a:lnTo>
                    <a:pt x="310" y="144"/>
                  </a:lnTo>
                  <a:lnTo>
                    <a:pt x="290" y="146"/>
                  </a:lnTo>
                  <a:lnTo>
                    <a:pt x="280" y="146"/>
                  </a:lnTo>
                  <a:lnTo>
                    <a:pt x="274" y="150"/>
                  </a:lnTo>
                  <a:lnTo>
                    <a:pt x="268" y="156"/>
                  </a:lnTo>
                  <a:lnTo>
                    <a:pt x="268" y="166"/>
                  </a:lnTo>
                  <a:lnTo>
                    <a:pt x="268" y="174"/>
                  </a:lnTo>
                  <a:lnTo>
                    <a:pt x="270" y="182"/>
                  </a:lnTo>
                  <a:lnTo>
                    <a:pt x="274" y="188"/>
                  </a:lnTo>
                  <a:lnTo>
                    <a:pt x="280" y="192"/>
                  </a:lnTo>
                  <a:lnTo>
                    <a:pt x="292" y="200"/>
                  </a:lnTo>
                  <a:lnTo>
                    <a:pt x="302" y="210"/>
                  </a:lnTo>
                  <a:lnTo>
                    <a:pt x="314" y="224"/>
                  </a:lnTo>
                  <a:lnTo>
                    <a:pt x="326" y="240"/>
                  </a:lnTo>
                  <a:lnTo>
                    <a:pt x="334" y="256"/>
                  </a:lnTo>
                  <a:lnTo>
                    <a:pt x="342" y="278"/>
                  </a:lnTo>
                  <a:lnTo>
                    <a:pt x="332" y="282"/>
                  </a:lnTo>
                  <a:lnTo>
                    <a:pt x="320" y="296"/>
                  </a:lnTo>
                  <a:lnTo>
                    <a:pt x="310" y="314"/>
                  </a:lnTo>
                  <a:lnTo>
                    <a:pt x="300" y="330"/>
                  </a:lnTo>
                  <a:lnTo>
                    <a:pt x="288" y="346"/>
                  </a:lnTo>
                  <a:lnTo>
                    <a:pt x="292" y="350"/>
                  </a:lnTo>
                  <a:lnTo>
                    <a:pt x="294" y="352"/>
                  </a:lnTo>
                  <a:lnTo>
                    <a:pt x="296" y="356"/>
                  </a:lnTo>
                  <a:lnTo>
                    <a:pt x="296" y="362"/>
                  </a:lnTo>
                  <a:lnTo>
                    <a:pt x="296" y="374"/>
                  </a:lnTo>
                  <a:lnTo>
                    <a:pt x="296" y="386"/>
                  </a:lnTo>
                  <a:lnTo>
                    <a:pt x="300" y="400"/>
                  </a:lnTo>
                  <a:lnTo>
                    <a:pt x="306" y="414"/>
                  </a:lnTo>
                  <a:lnTo>
                    <a:pt x="312" y="428"/>
                  </a:lnTo>
                  <a:lnTo>
                    <a:pt x="326" y="452"/>
                  </a:lnTo>
                  <a:lnTo>
                    <a:pt x="340" y="472"/>
                  </a:lnTo>
                  <a:lnTo>
                    <a:pt x="344" y="476"/>
                  </a:lnTo>
                  <a:lnTo>
                    <a:pt x="348" y="480"/>
                  </a:lnTo>
                  <a:lnTo>
                    <a:pt x="360" y="490"/>
                  </a:lnTo>
                  <a:lnTo>
                    <a:pt x="366" y="494"/>
                  </a:lnTo>
                  <a:lnTo>
                    <a:pt x="371" y="500"/>
                  </a:lnTo>
                  <a:lnTo>
                    <a:pt x="373" y="506"/>
                  </a:lnTo>
                  <a:lnTo>
                    <a:pt x="375" y="516"/>
                  </a:lnTo>
                  <a:lnTo>
                    <a:pt x="375" y="512"/>
                  </a:lnTo>
                  <a:lnTo>
                    <a:pt x="371" y="520"/>
                  </a:lnTo>
                  <a:lnTo>
                    <a:pt x="368" y="528"/>
                  </a:lnTo>
                  <a:lnTo>
                    <a:pt x="366" y="538"/>
                  </a:lnTo>
                  <a:lnTo>
                    <a:pt x="362" y="548"/>
                  </a:lnTo>
                  <a:lnTo>
                    <a:pt x="354" y="542"/>
                  </a:lnTo>
                  <a:lnTo>
                    <a:pt x="348" y="540"/>
                  </a:lnTo>
                  <a:lnTo>
                    <a:pt x="342" y="538"/>
                  </a:lnTo>
                  <a:lnTo>
                    <a:pt x="330" y="538"/>
                  </a:lnTo>
                  <a:lnTo>
                    <a:pt x="320" y="536"/>
                  </a:lnTo>
                  <a:lnTo>
                    <a:pt x="304" y="530"/>
                  </a:lnTo>
                  <a:lnTo>
                    <a:pt x="288" y="524"/>
                  </a:lnTo>
                  <a:lnTo>
                    <a:pt x="278" y="522"/>
                  </a:lnTo>
                  <a:lnTo>
                    <a:pt x="268" y="522"/>
                  </a:lnTo>
                  <a:lnTo>
                    <a:pt x="254" y="522"/>
                  </a:lnTo>
                  <a:lnTo>
                    <a:pt x="244" y="524"/>
                  </a:lnTo>
                  <a:lnTo>
                    <a:pt x="236" y="528"/>
                  </a:lnTo>
                  <a:lnTo>
                    <a:pt x="228" y="532"/>
                  </a:lnTo>
                  <a:lnTo>
                    <a:pt x="224" y="53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3" name="Freeform 202"/>
            <p:cNvSpPr>
              <a:spLocks/>
            </p:cNvSpPr>
            <p:nvPr/>
          </p:nvSpPr>
          <p:spPr bwMode="auto">
            <a:xfrm>
              <a:off x="3467100" y="1770062"/>
              <a:ext cx="657225" cy="501650"/>
            </a:xfrm>
            <a:custGeom>
              <a:avLst/>
              <a:gdLst>
                <a:gd name="T0" fmla="*/ 0 w 414"/>
                <a:gd name="T1" fmla="*/ 2147483647 h 316"/>
                <a:gd name="T2" fmla="*/ 2147483647 w 414"/>
                <a:gd name="T3" fmla="*/ 2147483647 h 316"/>
                <a:gd name="T4" fmla="*/ 2147483647 w 414"/>
                <a:gd name="T5" fmla="*/ 2147483647 h 316"/>
                <a:gd name="T6" fmla="*/ 2147483647 w 414"/>
                <a:gd name="T7" fmla="*/ 2147483647 h 316"/>
                <a:gd name="T8" fmla="*/ 2147483647 w 414"/>
                <a:gd name="T9" fmla="*/ 2147483647 h 316"/>
                <a:gd name="T10" fmla="*/ 2147483647 w 414"/>
                <a:gd name="T11" fmla="*/ 2147483647 h 316"/>
                <a:gd name="T12" fmla="*/ 2147483647 w 414"/>
                <a:gd name="T13" fmla="*/ 2147483647 h 316"/>
                <a:gd name="T14" fmla="*/ 2147483647 w 414"/>
                <a:gd name="T15" fmla="*/ 2147483647 h 316"/>
                <a:gd name="T16" fmla="*/ 2147483647 w 414"/>
                <a:gd name="T17" fmla="*/ 2147483647 h 316"/>
                <a:gd name="T18" fmla="*/ 2147483647 w 414"/>
                <a:gd name="T19" fmla="*/ 2147483647 h 316"/>
                <a:gd name="T20" fmla="*/ 2147483647 w 414"/>
                <a:gd name="T21" fmla="*/ 2147483647 h 316"/>
                <a:gd name="T22" fmla="*/ 2147483647 w 414"/>
                <a:gd name="T23" fmla="*/ 2147483647 h 316"/>
                <a:gd name="T24" fmla="*/ 2147483647 w 414"/>
                <a:gd name="T25" fmla="*/ 2147483647 h 316"/>
                <a:gd name="T26" fmla="*/ 2147483647 w 414"/>
                <a:gd name="T27" fmla="*/ 2147483647 h 316"/>
                <a:gd name="T28" fmla="*/ 2147483647 w 414"/>
                <a:gd name="T29" fmla="*/ 2147483647 h 316"/>
                <a:gd name="T30" fmla="*/ 2147483647 w 414"/>
                <a:gd name="T31" fmla="*/ 2147483647 h 316"/>
                <a:gd name="T32" fmla="*/ 2147483647 w 414"/>
                <a:gd name="T33" fmla="*/ 2147483647 h 316"/>
                <a:gd name="T34" fmla="*/ 2147483647 w 414"/>
                <a:gd name="T35" fmla="*/ 2147483647 h 316"/>
                <a:gd name="T36" fmla="*/ 2147483647 w 414"/>
                <a:gd name="T37" fmla="*/ 2147483647 h 316"/>
                <a:gd name="T38" fmla="*/ 2147483647 w 414"/>
                <a:gd name="T39" fmla="*/ 2147483647 h 316"/>
                <a:gd name="T40" fmla="*/ 2147483647 w 414"/>
                <a:gd name="T41" fmla="*/ 2147483647 h 316"/>
                <a:gd name="T42" fmla="*/ 2147483647 w 414"/>
                <a:gd name="T43" fmla="*/ 2147483647 h 316"/>
                <a:gd name="T44" fmla="*/ 2147483647 w 414"/>
                <a:gd name="T45" fmla="*/ 2147483647 h 316"/>
                <a:gd name="T46" fmla="*/ 2147483647 w 414"/>
                <a:gd name="T47" fmla="*/ 0 h 316"/>
                <a:gd name="T48" fmla="*/ 2147483647 w 414"/>
                <a:gd name="T49" fmla="*/ 2147483647 h 316"/>
                <a:gd name="T50" fmla="*/ 2147483647 w 414"/>
                <a:gd name="T51" fmla="*/ 2147483647 h 316"/>
                <a:gd name="T52" fmla="*/ 2147483647 w 414"/>
                <a:gd name="T53" fmla="*/ 2147483647 h 316"/>
                <a:gd name="T54" fmla="*/ 2147483647 w 414"/>
                <a:gd name="T55" fmla="*/ 2147483647 h 316"/>
                <a:gd name="T56" fmla="*/ 2147483647 w 414"/>
                <a:gd name="T57" fmla="*/ 2147483647 h 316"/>
                <a:gd name="T58" fmla="*/ 2147483647 w 414"/>
                <a:gd name="T59" fmla="*/ 2147483647 h 316"/>
                <a:gd name="T60" fmla="*/ 2147483647 w 414"/>
                <a:gd name="T61" fmla="*/ 2147483647 h 316"/>
                <a:gd name="T62" fmla="*/ 2147483647 w 414"/>
                <a:gd name="T63" fmla="*/ 2147483647 h 316"/>
                <a:gd name="T64" fmla="*/ 2147483647 w 414"/>
                <a:gd name="T65" fmla="*/ 2147483647 h 316"/>
                <a:gd name="T66" fmla="*/ 0 w 414"/>
                <a:gd name="T67" fmla="*/ 2147483647 h 316"/>
                <a:gd name="T68" fmla="*/ 0 w 414"/>
                <a:gd name="T69" fmla="*/ 2147483647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4"/>
                <a:gd name="T106" fmla="*/ 0 h 316"/>
                <a:gd name="T107" fmla="*/ 414 w 414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4" h="316">
                  <a:moveTo>
                    <a:pt x="0" y="300"/>
                  </a:moveTo>
                  <a:lnTo>
                    <a:pt x="8" y="280"/>
                  </a:lnTo>
                  <a:lnTo>
                    <a:pt x="20" y="258"/>
                  </a:lnTo>
                  <a:lnTo>
                    <a:pt x="32" y="236"/>
                  </a:lnTo>
                  <a:lnTo>
                    <a:pt x="48" y="214"/>
                  </a:lnTo>
                  <a:lnTo>
                    <a:pt x="62" y="194"/>
                  </a:lnTo>
                  <a:lnTo>
                    <a:pt x="80" y="176"/>
                  </a:lnTo>
                  <a:lnTo>
                    <a:pt x="96" y="160"/>
                  </a:lnTo>
                  <a:lnTo>
                    <a:pt x="114" y="148"/>
                  </a:lnTo>
                  <a:lnTo>
                    <a:pt x="118" y="142"/>
                  </a:lnTo>
                  <a:lnTo>
                    <a:pt x="122" y="134"/>
                  </a:lnTo>
                  <a:lnTo>
                    <a:pt x="126" y="120"/>
                  </a:lnTo>
                  <a:lnTo>
                    <a:pt x="130" y="108"/>
                  </a:lnTo>
                  <a:lnTo>
                    <a:pt x="138" y="92"/>
                  </a:lnTo>
                  <a:lnTo>
                    <a:pt x="148" y="76"/>
                  </a:lnTo>
                  <a:lnTo>
                    <a:pt x="156" y="66"/>
                  </a:lnTo>
                  <a:lnTo>
                    <a:pt x="164" y="62"/>
                  </a:lnTo>
                  <a:lnTo>
                    <a:pt x="172" y="60"/>
                  </a:lnTo>
                  <a:lnTo>
                    <a:pt x="180" y="58"/>
                  </a:lnTo>
                  <a:lnTo>
                    <a:pt x="186" y="54"/>
                  </a:lnTo>
                  <a:lnTo>
                    <a:pt x="198" y="42"/>
                  </a:lnTo>
                  <a:lnTo>
                    <a:pt x="208" y="28"/>
                  </a:lnTo>
                  <a:lnTo>
                    <a:pt x="216" y="12"/>
                  </a:lnTo>
                  <a:lnTo>
                    <a:pt x="224" y="0"/>
                  </a:lnTo>
                  <a:lnTo>
                    <a:pt x="414" y="16"/>
                  </a:lnTo>
                  <a:lnTo>
                    <a:pt x="412" y="36"/>
                  </a:lnTo>
                  <a:lnTo>
                    <a:pt x="400" y="102"/>
                  </a:lnTo>
                  <a:lnTo>
                    <a:pt x="258" y="94"/>
                  </a:lnTo>
                  <a:lnTo>
                    <a:pt x="234" y="214"/>
                  </a:lnTo>
                  <a:lnTo>
                    <a:pt x="220" y="220"/>
                  </a:lnTo>
                  <a:lnTo>
                    <a:pt x="206" y="226"/>
                  </a:lnTo>
                  <a:lnTo>
                    <a:pt x="184" y="238"/>
                  </a:lnTo>
                  <a:lnTo>
                    <a:pt x="174" y="316"/>
                  </a:lnTo>
                  <a:lnTo>
                    <a:pt x="0" y="302"/>
                  </a:lnTo>
                  <a:lnTo>
                    <a:pt x="0" y="30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4" name="Freeform 203"/>
            <p:cNvSpPr>
              <a:spLocks/>
            </p:cNvSpPr>
            <p:nvPr/>
          </p:nvSpPr>
          <p:spPr bwMode="auto">
            <a:xfrm>
              <a:off x="5521325" y="4349750"/>
              <a:ext cx="69850" cy="95250"/>
            </a:xfrm>
            <a:custGeom>
              <a:avLst/>
              <a:gdLst>
                <a:gd name="T0" fmla="*/ 2147483647 w 44"/>
                <a:gd name="T1" fmla="*/ 2147483647 h 60"/>
                <a:gd name="T2" fmla="*/ 2147483647 w 44"/>
                <a:gd name="T3" fmla="*/ 2147483647 h 60"/>
                <a:gd name="T4" fmla="*/ 2147483647 w 44"/>
                <a:gd name="T5" fmla="*/ 2147483647 h 60"/>
                <a:gd name="T6" fmla="*/ 2147483647 w 44"/>
                <a:gd name="T7" fmla="*/ 2147483647 h 60"/>
                <a:gd name="T8" fmla="*/ 2147483647 w 44"/>
                <a:gd name="T9" fmla="*/ 2147483647 h 60"/>
                <a:gd name="T10" fmla="*/ 2147483647 w 44"/>
                <a:gd name="T11" fmla="*/ 2147483647 h 60"/>
                <a:gd name="T12" fmla="*/ 2147483647 w 44"/>
                <a:gd name="T13" fmla="*/ 2147483647 h 60"/>
                <a:gd name="T14" fmla="*/ 2147483647 w 44"/>
                <a:gd name="T15" fmla="*/ 2147483647 h 60"/>
                <a:gd name="T16" fmla="*/ 2147483647 w 44"/>
                <a:gd name="T17" fmla="*/ 2147483647 h 60"/>
                <a:gd name="T18" fmla="*/ 2147483647 w 44"/>
                <a:gd name="T19" fmla="*/ 2147483647 h 60"/>
                <a:gd name="T20" fmla="*/ 2147483647 w 44"/>
                <a:gd name="T21" fmla="*/ 2147483647 h 60"/>
                <a:gd name="T22" fmla="*/ 2147483647 w 44"/>
                <a:gd name="T23" fmla="*/ 2147483647 h 60"/>
                <a:gd name="T24" fmla="*/ 2147483647 w 44"/>
                <a:gd name="T25" fmla="*/ 0 h 60"/>
                <a:gd name="T26" fmla="*/ 2147483647 w 44"/>
                <a:gd name="T27" fmla="*/ 2147483647 h 60"/>
                <a:gd name="T28" fmla="*/ 2147483647 w 44"/>
                <a:gd name="T29" fmla="*/ 2147483647 h 60"/>
                <a:gd name="T30" fmla="*/ 2147483647 w 44"/>
                <a:gd name="T31" fmla="*/ 2147483647 h 60"/>
                <a:gd name="T32" fmla="*/ 0 w 44"/>
                <a:gd name="T33" fmla="*/ 2147483647 h 60"/>
                <a:gd name="T34" fmla="*/ 2147483647 w 44"/>
                <a:gd name="T35" fmla="*/ 2147483647 h 60"/>
                <a:gd name="T36" fmla="*/ 2147483647 w 44"/>
                <a:gd name="T37" fmla="*/ 2147483647 h 60"/>
                <a:gd name="T38" fmla="*/ 2147483647 w 44"/>
                <a:gd name="T39" fmla="*/ 2147483647 h 60"/>
                <a:gd name="T40" fmla="*/ 2147483647 w 44"/>
                <a:gd name="T41" fmla="*/ 2147483647 h 60"/>
                <a:gd name="T42" fmla="*/ 2147483647 w 44"/>
                <a:gd name="T43" fmla="*/ 2147483647 h 60"/>
                <a:gd name="T44" fmla="*/ 2147483647 w 44"/>
                <a:gd name="T45" fmla="*/ 2147483647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60"/>
                <a:gd name="T71" fmla="*/ 44 w 44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60">
                  <a:moveTo>
                    <a:pt x="12" y="58"/>
                  </a:moveTo>
                  <a:lnTo>
                    <a:pt x="18" y="58"/>
                  </a:lnTo>
                  <a:lnTo>
                    <a:pt x="20" y="54"/>
                  </a:lnTo>
                  <a:lnTo>
                    <a:pt x="22" y="50"/>
                  </a:lnTo>
                  <a:lnTo>
                    <a:pt x="22" y="44"/>
                  </a:lnTo>
                  <a:lnTo>
                    <a:pt x="22" y="3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0" y="50"/>
                  </a:lnTo>
                  <a:lnTo>
                    <a:pt x="12" y="60"/>
                  </a:lnTo>
                  <a:lnTo>
                    <a:pt x="12" y="5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9" name="Line 282"/>
            <p:cNvSpPr>
              <a:spLocks noChangeShapeType="1"/>
            </p:cNvSpPr>
            <p:nvPr/>
          </p:nvSpPr>
          <p:spPr bwMode="auto">
            <a:xfrm>
              <a:off x="7073900" y="4784725"/>
              <a:ext cx="95250" cy="50800"/>
            </a:xfrm>
            <a:prstGeom prst="line">
              <a:avLst/>
            </a:pr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30" name="Line 283"/>
            <p:cNvSpPr>
              <a:spLocks noChangeShapeType="1"/>
            </p:cNvSpPr>
            <p:nvPr/>
          </p:nvSpPr>
          <p:spPr bwMode="auto">
            <a:xfrm flipH="1" flipV="1">
              <a:off x="6953250" y="6013450"/>
              <a:ext cx="79375" cy="57150"/>
            </a:xfrm>
            <a:prstGeom prst="line">
              <a:avLst/>
            </a:pr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0" name="Freeform 199"/>
            <p:cNvSpPr>
              <a:spLocks/>
            </p:cNvSpPr>
            <p:nvPr/>
          </p:nvSpPr>
          <p:spPr bwMode="auto">
            <a:xfrm>
              <a:off x="7135812" y="2811462"/>
              <a:ext cx="1120775" cy="892175"/>
            </a:xfrm>
            <a:custGeom>
              <a:avLst/>
              <a:gdLst>
                <a:gd name="T0" fmla="*/ 2147483647 w 706"/>
                <a:gd name="T1" fmla="*/ 2147483647 h 562"/>
                <a:gd name="T2" fmla="*/ 2147483647 w 706"/>
                <a:gd name="T3" fmla="*/ 2147483647 h 562"/>
                <a:gd name="T4" fmla="*/ 2147483647 w 706"/>
                <a:gd name="T5" fmla="*/ 2147483647 h 562"/>
                <a:gd name="T6" fmla="*/ 2147483647 w 706"/>
                <a:gd name="T7" fmla="*/ 2147483647 h 562"/>
                <a:gd name="T8" fmla="*/ 2147483647 w 706"/>
                <a:gd name="T9" fmla="*/ 2147483647 h 562"/>
                <a:gd name="T10" fmla="*/ 2147483647 w 706"/>
                <a:gd name="T11" fmla="*/ 2147483647 h 562"/>
                <a:gd name="T12" fmla="*/ 2147483647 w 706"/>
                <a:gd name="T13" fmla="*/ 2147483647 h 562"/>
                <a:gd name="T14" fmla="*/ 2147483647 w 706"/>
                <a:gd name="T15" fmla="*/ 2147483647 h 562"/>
                <a:gd name="T16" fmla="*/ 2147483647 w 706"/>
                <a:gd name="T17" fmla="*/ 2147483647 h 562"/>
                <a:gd name="T18" fmla="*/ 2147483647 w 706"/>
                <a:gd name="T19" fmla="*/ 2147483647 h 562"/>
                <a:gd name="T20" fmla="*/ 2147483647 w 706"/>
                <a:gd name="T21" fmla="*/ 2147483647 h 562"/>
                <a:gd name="T22" fmla="*/ 2147483647 w 706"/>
                <a:gd name="T23" fmla="*/ 2147483647 h 562"/>
                <a:gd name="T24" fmla="*/ 2147483647 w 706"/>
                <a:gd name="T25" fmla="*/ 2147483647 h 562"/>
                <a:gd name="T26" fmla="*/ 2147483647 w 706"/>
                <a:gd name="T27" fmla="*/ 2147483647 h 562"/>
                <a:gd name="T28" fmla="*/ 2147483647 w 706"/>
                <a:gd name="T29" fmla="*/ 2147483647 h 562"/>
                <a:gd name="T30" fmla="*/ 0 w 706"/>
                <a:gd name="T31" fmla="*/ 2147483647 h 562"/>
                <a:gd name="T32" fmla="*/ 2147483647 w 706"/>
                <a:gd name="T33" fmla="*/ 2147483647 h 562"/>
                <a:gd name="T34" fmla="*/ 2147483647 w 706"/>
                <a:gd name="T35" fmla="*/ 2147483647 h 562"/>
                <a:gd name="T36" fmla="*/ 2147483647 w 706"/>
                <a:gd name="T37" fmla="*/ 2147483647 h 562"/>
                <a:gd name="T38" fmla="*/ 2147483647 w 706"/>
                <a:gd name="T39" fmla="*/ 2147483647 h 562"/>
                <a:gd name="T40" fmla="*/ 2147483647 w 706"/>
                <a:gd name="T41" fmla="*/ 2147483647 h 562"/>
                <a:gd name="T42" fmla="*/ 2147483647 w 706"/>
                <a:gd name="T43" fmla="*/ 2147483647 h 562"/>
                <a:gd name="T44" fmla="*/ 2147483647 w 706"/>
                <a:gd name="T45" fmla="*/ 2147483647 h 562"/>
                <a:gd name="T46" fmla="*/ 2147483647 w 706"/>
                <a:gd name="T47" fmla="*/ 2147483647 h 562"/>
                <a:gd name="T48" fmla="*/ 2147483647 w 706"/>
                <a:gd name="T49" fmla="*/ 2147483647 h 562"/>
                <a:gd name="T50" fmla="*/ 2147483647 w 706"/>
                <a:gd name="T51" fmla="*/ 2147483647 h 562"/>
                <a:gd name="T52" fmla="*/ 2147483647 w 706"/>
                <a:gd name="T53" fmla="*/ 2147483647 h 562"/>
                <a:gd name="T54" fmla="*/ 2147483647 w 706"/>
                <a:gd name="T55" fmla="*/ 2147483647 h 562"/>
                <a:gd name="T56" fmla="*/ 2147483647 w 706"/>
                <a:gd name="T57" fmla="*/ 2147483647 h 562"/>
                <a:gd name="T58" fmla="*/ 2147483647 w 706"/>
                <a:gd name="T59" fmla="*/ 2147483647 h 562"/>
                <a:gd name="T60" fmla="*/ 2147483647 w 706"/>
                <a:gd name="T61" fmla="*/ 2147483647 h 562"/>
                <a:gd name="T62" fmla="*/ 2147483647 w 706"/>
                <a:gd name="T63" fmla="*/ 2147483647 h 562"/>
                <a:gd name="T64" fmla="*/ 2147483647 w 706"/>
                <a:gd name="T65" fmla="*/ 2147483647 h 562"/>
                <a:gd name="T66" fmla="*/ 2147483647 w 706"/>
                <a:gd name="T67" fmla="*/ 2147483647 h 562"/>
                <a:gd name="T68" fmla="*/ 2147483647 w 706"/>
                <a:gd name="T69" fmla="*/ 2147483647 h 562"/>
                <a:gd name="T70" fmla="*/ 2147483647 w 706"/>
                <a:gd name="T71" fmla="*/ 2147483647 h 562"/>
                <a:gd name="T72" fmla="*/ 2147483647 w 706"/>
                <a:gd name="T73" fmla="*/ 2147483647 h 562"/>
                <a:gd name="T74" fmla="*/ 2147483647 w 706"/>
                <a:gd name="T75" fmla="*/ 2147483647 h 562"/>
                <a:gd name="T76" fmla="*/ 2147483647 w 706"/>
                <a:gd name="T77" fmla="*/ 2147483647 h 562"/>
                <a:gd name="T78" fmla="*/ 2147483647 w 706"/>
                <a:gd name="T79" fmla="*/ 2147483647 h 562"/>
                <a:gd name="T80" fmla="*/ 2147483647 w 706"/>
                <a:gd name="T81" fmla="*/ 2147483647 h 562"/>
                <a:gd name="T82" fmla="*/ 2147483647 w 706"/>
                <a:gd name="T83" fmla="*/ 2147483647 h 562"/>
                <a:gd name="T84" fmla="*/ 2147483647 w 706"/>
                <a:gd name="T85" fmla="*/ 2147483647 h 562"/>
                <a:gd name="T86" fmla="*/ 2147483647 w 706"/>
                <a:gd name="T87" fmla="*/ 2147483647 h 562"/>
                <a:gd name="T88" fmla="*/ 2147483647 w 706"/>
                <a:gd name="T89" fmla="*/ 2147483647 h 562"/>
                <a:gd name="T90" fmla="*/ 2147483647 w 706"/>
                <a:gd name="T91" fmla="*/ 2147483647 h 562"/>
                <a:gd name="T92" fmla="*/ 2147483647 w 706"/>
                <a:gd name="T93" fmla="*/ 2147483647 h 562"/>
                <a:gd name="T94" fmla="*/ 2147483647 w 706"/>
                <a:gd name="T95" fmla="*/ 2147483647 h 562"/>
                <a:gd name="T96" fmla="*/ 2147483647 w 706"/>
                <a:gd name="T97" fmla="*/ 2147483647 h 562"/>
                <a:gd name="T98" fmla="*/ 2147483647 w 706"/>
                <a:gd name="T99" fmla="*/ 2147483647 h 562"/>
                <a:gd name="T100" fmla="*/ 2147483647 w 706"/>
                <a:gd name="T101" fmla="*/ 2147483647 h 562"/>
                <a:gd name="T102" fmla="*/ 2147483647 w 706"/>
                <a:gd name="T103" fmla="*/ 2147483647 h 562"/>
                <a:gd name="T104" fmla="*/ 2147483647 w 706"/>
                <a:gd name="T105" fmla="*/ 2147483647 h 562"/>
                <a:gd name="T106" fmla="*/ 2147483647 w 706"/>
                <a:gd name="T107" fmla="*/ 2147483647 h 562"/>
                <a:gd name="T108" fmla="*/ 2147483647 w 706"/>
                <a:gd name="T109" fmla="*/ 2147483647 h 562"/>
                <a:gd name="T110" fmla="*/ 2147483647 w 706"/>
                <a:gd name="T111" fmla="*/ 2147483647 h 5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6"/>
                <a:gd name="T169" fmla="*/ 0 h 562"/>
                <a:gd name="T170" fmla="*/ 706 w 706"/>
                <a:gd name="T171" fmla="*/ 562 h 5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6" h="562">
                  <a:moveTo>
                    <a:pt x="148" y="28"/>
                  </a:moveTo>
                  <a:lnTo>
                    <a:pt x="148" y="34"/>
                  </a:lnTo>
                  <a:lnTo>
                    <a:pt x="148" y="46"/>
                  </a:lnTo>
                  <a:lnTo>
                    <a:pt x="144" y="54"/>
                  </a:lnTo>
                  <a:lnTo>
                    <a:pt x="140" y="62"/>
                  </a:lnTo>
                  <a:lnTo>
                    <a:pt x="138" y="70"/>
                  </a:lnTo>
                  <a:lnTo>
                    <a:pt x="138" y="80"/>
                  </a:lnTo>
                  <a:lnTo>
                    <a:pt x="140" y="90"/>
                  </a:lnTo>
                  <a:lnTo>
                    <a:pt x="140" y="100"/>
                  </a:lnTo>
                  <a:lnTo>
                    <a:pt x="138" y="104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10"/>
                  </a:lnTo>
                  <a:lnTo>
                    <a:pt x="120" y="112"/>
                  </a:lnTo>
                  <a:lnTo>
                    <a:pt x="114" y="116"/>
                  </a:lnTo>
                  <a:lnTo>
                    <a:pt x="112" y="122"/>
                  </a:lnTo>
                  <a:lnTo>
                    <a:pt x="108" y="128"/>
                  </a:lnTo>
                  <a:lnTo>
                    <a:pt x="106" y="134"/>
                  </a:lnTo>
                  <a:lnTo>
                    <a:pt x="100" y="142"/>
                  </a:lnTo>
                  <a:lnTo>
                    <a:pt x="96" y="150"/>
                  </a:lnTo>
                  <a:lnTo>
                    <a:pt x="92" y="166"/>
                  </a:lnTo>
                  <a:lnTo>
                    <a:pt x="90" y="184"/>
                  </a:lnTo>
                  <a:lnTo>
                    <a:pt x="84" y="204"/>
                  </a:lnTo>
                  <a:lnTo>
                    <a:pt x="82" y="204"/>
                  </a:lnTo>
                  <a:lnTo>
                    <a:pt x="80" y="206"/>
                  </a:lnTo>
                  <a:lnTo>
                    <a:pt x="70" y="206"/>
                  </a:lnTo>
                  <a:lnTo>
                    <a:pt x="66" y="208"/>
                  </a:lnTo>
                  <a:lnTo>
                    <a:pt x="62" y="210"/>
                  </a:lnTo>
                  <a:lnTo>
                    <a:pt x="60" y="214"/>
                  </a:lnTo>
                  <a:lnTo>
                    <a:pt x="58" y="220"/>
                  </a:lnTo>
                  <a:lnTo>
                    <a:pt x="58" y="234"/>
                  </a:lnTo>
                  <a:lnTo>
                    <a:pt x="56" y="244"/>
                  </a:lnTo>
                  <a:lnTo>
                    <a:pt x="52" y="254"/>
                  </a:lnTo>
                  <a:lnTo>
                    <a:pt x="50" y="262"/>
                  </a:lnTo>
                  <a:lnTo>
                    <a:pt x="48" y="272"/>
                  </a:lnTo>
                  <a:lnTo>
                    <a:pt x="48" y="304"/>
                  </a:lnTo>
                  <a:lnTo>
                    <a:pt x="46" y="312"/>
                  </a:lnTo>
                  <a:lnTo>
                    <a:pt x="42" y="318"/>
                  </a:lnTo>
                  <a:lnTo>
                    <a:pt x="34" y="320"/>
                  </a:lnTo>
                  <a:lnTo>
                    <a:pt x="28" y="322"/>
                  </a:lnTo>
                  <a:lnTo>
                    <a:pt x="14" y="326"/>
                  </a:lnTo>
                  <a:lnTo>
                    <a:pt x="8" y="330"/>
                  </a:lnTo>
                  <a:lnTo>
                    <a:pt x="6" y="334"/>
                  </a:lnTo>
                  <a:lnTo>
                    <a:pt x="6" y="338"/>
                  </a:lnTo>
                  <a:lnTo>
                    <a:pt x="4" y="342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2" y="354"/>
                  </a:lnTo>
                  <a:lnTo>
                    <a:pt x="10" y="356"/>
                  </a:lnTo>
                  <a:lnTo>
                    <a:pt x="18" y="354"/>
                  </a:lnTo>
                  <a:lnTo>
                    <a:pt x="26" y="356"/>
                  </a:lnTo>
                  <a:lnTo>
                    <a:pt x="42" y="366"/>
                  </a:lnTo>
                  <a:lnTo>
                    <a:pt x="58" y="380"/>
                  </a:lnTo>
                  <a:lnTo>
                    <a:pt x="72" y="396"/>
                  </a:lnTo>
                  <a:lnTo>
                    <a:pt x="84" y="410"/>
                  </a:lnTo>
                  <a:lnTo>
                    <a:pt x="88" y="416"/>
                  </a:lnTo>
                  <a:lnTo>
                    <a:pt x="90" y="422"/>
                  </a:lnTo>
                  <a:lnTo>
                    <a:pt x="92" y="434"/>
                  </a:lnTo>
                  <a:lnTo>
                    <a:pt x="96" y="448"/>
                  </a:lnTo>
                  <a:lnTo>
                    <a:pt x="98" y="454"/>
                  </a:lnTo>
                  <a:lnTo>
                    <a:pt x="102" y="460"/>
                  </a:lnTo>
                  <a:lnTo>
                    <a:pt x="106" y="464"/>
                  </a:lnTo>
                  <a:lnTo>
                    <a:pt x="112" y="464"/>
                  </a:lnTo>
                  <a:lnTo>
                    <a:pt x="120" y="466"/>
                  </a:lnTo>
                  <a:lnTo>
                    <a:pt x="128" y="466"/>
                  </a:lnTo>
                  <a:lnTo>
                    <a:pt x="130" y="468"/>
                  </a:lnTo>
                  <a:lnTo>
                    <a:pt x="134" y="472"/>
                  </a:lnTo>
                  <a:lnTo>
                    <a:pt x="136" y="480"/>
                  </a:lnTo>
                  <a:lnTo>
                    <a:pt x="138" y="488"/>
                  </a:lnTo>
                  <a:lnTo>
                    <a:pt x="138" y="496"/>
                  </a:lnTo>
                  <a:lnTo>
                    <a:pt x="140" y="502"/>
                  </a:lnTo>
                  <a:lnTo>
                    <a:pt x="142" y="508"/>
                  </a:lnTo>
                  <a:lnTo>
                    <a:pt x="170" y="518"/>
                  </a:lnTo>
                  <a:lnTo>
                    <a:pt x="194" y="526"/>
                  </a:lnTo>
                  <a:lnTo>
                    <a:pt x="216" y="536"/>
                  </a:lnTo>
                  <a:lnTo>
                    <a:pt x="228" y="544"/>
                  </a:lnTo>
                  <a:lnTo>
                    <a:pt x="240" y="552"/>
                  </a:lnTo>
                  <a:lnTo>
                    <a:pt x="276" y="552"/>
                  </a:lnTo>
                  <a:lnTo>
                    <a:pt x="284" y="556"/>
                  </a:lnTo>
                  <a:lnTo>
                    <a:pt x="292" y="558"/>
                  </a:lnTo>
                  <a:lnTo>
                    <a:pt x="302" y="560"/>
                  </a:lnTo>
                  <a:lnTo>
                    <a:pt x="310" y="562"/>
                  </a:lnTo>
                  <a:lnTo>
                    <a:pt x="318" y="560"/>
                  </a:lnTo>
                  <a:lnTo>
                    <a:pt x="326" y="554"/>
                  </a:lnTo>
                  <a:lnTo>
                    <a:pt x="340" y="540"/>
                  </a:lnTo>
                  <a:lnTo>
                    <a:pt x="346" y="532"/>
                  </a:lnTo>
                  <a:lnTo>
                    <a:pt x="354" y="526"/>
                  </a:lnTo>
                  <a:lnTo>
                    <a:pt x="362" y="520"/>
                  </a:lnTo>
                  <a:lnTo>
                    <a:pt x="372" y="518"/>
                  </a:lnTo>
                  <a:lnTo>
                    <a:pt x="376" y="518"/>
                  </a:lnTo>
                  <a:lnTo>
                    <a:pt x="380" y="520"/>
                  </a:lnTo>
                  <a:lnTo>
                    <a:pt x="384" y="526"/>
                  </a:lnTo>
                  <a:lnTo>
                    <a:pt x="390" y="530"/>
                  </a:lnTo>
                  <a:lnTo>
                    <a:pt x="394" y="532"/>
                  </a:lnTo>
                  <a:lnTo>
                    <a:pt x="400" y="532"/>
                  </a:lnTo>
                  <a:lnTo>
                    <a:pt x="416" y="532"/>
                  </a:lnTo>
                  <a:lnTo>
                    <a:pt x="434" y="528"/>
                  </a:lnTo>
                  <a:lnTo>
                    <a:pt x="450" y="522"/>
                  </a:lnTo>
                  <a:lnTo>
                    <a:pt x="466" y="516"/>
                  </a:lnTo>
                  <a:lnTo>
                    <a:pt x="480" y="506"/>
                  </a:lnTo>
                  <a:lnTo>
                    <a:pt x="494" y="498"/>
                  </a:lnTo>
                  <a:lnTo>
                    <a:pt x="516" y="478"/>
                  </a:lnTo>
                  <a:lnTo>
                    <a:pt x="574" y="478"/>
                  </a:lnTo>
                  <a:lnTo>
                    <a:pt x="706" y="316"/>
                  </a:lnTo>
                  <a:lnTo>
                    <a:pt x="706" y="318"/>
                  </a:lnTo>
                  <a:lnTo>
                    <a:pt x="652" y="318"/>
                  </a:lnTo>
                  <a:lnTo>
                    <a:pt x="520" y="278"/>
                  </a:lnTo>
                  <a:lnTo>
                    <a:pt x="510" y="272"/>
                  </a:lnTo>
                  <a:lnTo>
                    <a:pt x="502" y="266"/>
                  </a:lnTo>
                  <a:lnTo>
                    <a:pt x="494" y="260"/>
                  </a:lnTo>
                  <a:lnTo>
                    <a:pt x="488" y="252"/>
                  </a:lnTo>
                  <a:lnTo>
                    <a:pt x="464" y="218"/>
                  </a:lnTo>
                  <a:lnTo>
                    <a:pt x="448" y="200"/>
                  </a:lnTo>
                  <a:lnTo>
                    <a:pt x="450" y="194"/>
                  </a:lnTo>
                  <a:lnTo>
                    <a:pt x="454" y="186"/>
                  </a:lnTo>
                  <a:lnTo>
                    <a:pt x="464" y="174"/>
                  </a:lnTo>
                  <a:lnTo>
                    <a:pt x="462" y="170"/>
                  </a:lnTo>
                  <a:lnTo>
                    <a:pt x="458" y="170"/>
                  </a:lnTo>
                  <a:lnTo>
                    <a:pt x="450" y="172"/>
                  </a:lnTo>
                  <a:lnTo>
                    <a:pt x="442" y="176"/>
                  </a:lnTo>
                  <a:lnTo>
                    <a:pt x="430" y="180"/>
                  </a:lnTo>
                  <a:lnTo>
                    <a:pt x="420" y="184"/>
                  </a:lnTo>
                  <a:lnTo>
                    <a:pt x="404" y="184"/>
                  </a:lnTo>
                  <a:lnTo>
                    <a:pt x="406" y="176"/>
                  </a:lnTo>
                  <a:lnTo>
                    <a:pt x="406" y="166"/>
                  </a:lnTo>
                  <a:lnTo>
                    <a:pt x="404" y="146"/>
                  </a:lnTo>
                  <a:lnTo>
                    <a:pt x="406" y="136"/>
                  </a:lnTo>
                  <a:lnTo>
                    <a:pt x="412" y="128"/>
                  </a:lnTo>
                  <a:lnTo>
                    <a:pt x="422" y="118"/>
                  </a:lnTo>
                  <a:lnTo>
                    <a:pt x="432" y="110"/>
                  </a:lnTo>
                  <a:lnTo>
                    <a:pt x="426" y="102"/>
                  </a:lnTo>
                  <a:lnTo>
                    <a:pt x="420" y="92"/>
                  </a:lnTo>
                  <a:lnTo>
                    <a:pt x="404" y="78"/>
                  </a:lnTo>
                  <a:lnTo>
                    <a:pt x="386" y="66"/>
                  </a:lnTo>
                  <a:lnTo>
                    <a:pt x="372" y="54"/>
                  </a:lnTo>
                  <a:lnTo>
                    <a:pt x="368" y="50"/>
                  </a:lnTo>
                  <a:lnTo>
                    <a:pt x="366" y="44"/>
                  </a:lnTo>
                  <a:lnTo>
                    <a:pt x="364" y="40"/>
                  </a:lnTo>
                  <a:lnTo>
                    <a:pt x="362" y="36"/>
                  </a:lnTo>
                  <a:lnTo>
                    <a:pt x="348" y="26"/>
                  </a:lnTo>
                  <a:lnTo>
                    <a:pt x="334" y="20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92" y="16"/>
                  </a:lnTo>
                  <a:lnTo>
                    <a:pt x="286" y="16"/>
                  </a:lnTo>
                  <a:lnTo>
                    <a:pt x="278" y="18"/>
                  </a:lnTo>
                  <a:lnTo>
                    <a:pt x="276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66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4" y="18"/>
                  </a:lnTo>
                  <a:lnTo>
                    <a:pt x="242" y="16"/>
                  </a:lnTo>
                  <a:lnTo>
                    <a:pt x="234" y="12"/>
                  </a:lnTo>
                  <a:lnTo>
                    <a:pt x="226" y="6"/>
                  </a:lnTo>
                  <a:lnTo>
                    <a:pt x="218" y="0"/>
                  </a:lnTo>
                  <a:lnTo>
                    <a:pt x="214" y="8"/>
                  </a:lnTo>
                  <a:lnTo>
                    <a:pt x="210" y="20"/>
                  </a:lnTo>
                  <a:lnTo>
                    <a:pt x="206" y="30"/>
                  </a:lnTo>
                  <a:lnTo>
                    <a:pt x="204" y="34"/>
                  </a:lnTo>
                  <a:lnTo>
                    <a:pt x="202" y="34"/>
                  </a:lnTo>
                  <a:lnTo>
                    <a:pt x="198" y="34"/>
                  </a:lnTo>
                  <a:lnTo>
                    <a:pt x="194" y="30"/>
                  </a:lnTo>
                  <a:lnTo>
                    <a:pt x="192" y="24"/>
                  </a:lnTo>
                  <a:lnTo>
                    <a:pt x="188" y="22"/>
                  </a:lnTo>
                  <a:lnTo>
                    <a:pt x="174" y="30"/>
                  </a:lnTo>
                  <a:lnTo>
                    <a:pt x="166" y="26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6414496" y="2987045"/>
              <a:ext cx="875567" cy="277766"/>
            </a:xfrm>
            <a:custGeom>
              <a:avLst/>
              <a:gdLst>
                <a:gd name="connsiteX0" fmla="*/ 0 w 875567"/>
                <a:gd name="connsiteY0" fmla="*/ 277766 h 277766"/>
                <a:gd name="connsiteX1" fmla="*/ 0 w 875567"/>
                <a:gd name="connsiteY1" fmla="*/ 277766 h 277766"/>
                <a:gd name="connsiteX2" fmla="*/ 94655 w 875567"/>
                <a:gd name="connsiteY2" fmla="*/ 246212 h 277766"/>
                <a:gd name="connsiteX3" fmla="*/ 181421 w 875567"/>
                <a:gd name="connsiteY3" fmla="*/ 206770 h 277766"/>
                <a:gd name="connsiteX4" fmla="*/ 410169 w 875567"/>
                <a:gd name="connsiteY4" fmla="*/ 198881 h 277766"/>
                <a:gd name="connsiteX5" fmla="*/ 425945 w 875567"/>
                <a:gd name="connsiteY5" fmla="*/ 167328 h 277766"/>
                <a:gd name="connsiteX6" fmla="*/ 449608 w 875567"/>
                <a:gd name="connsiteY6" fmla="*/ 159439 h 277766"/>
                <a:gd name="connsiteX7" fmla="*/ 496935 w 875567"/>
                <a:gd name="connsiteY7" fmla="*/ 175216 h 277766"/>
                <a:gd name="connsiteX8" fmla="*/ 552150 w 875567"/>
                <a:gd name="connsiteY8" fmla="*/ 183104 h 277766"/>
                <a:gd name="connsiteX9" fmla="*/ 575814 w 875567"/>
                <a:gd name="connsiteY9" fmla="*/ 198881 h 277766"/>
                <a:gd name="connsiteX10" fmla="*/ 599478 w 875567"/>
                <a:gd name="connsiteY10" fmla="*/ 190993 h 277766"/>
                <a:gd name="connsiteX11" fmla="*/ 654693 w 875567"/>
                <a:gd name="connsiteY11" fmla="*/ 175216 h 277766"/>
                <a:gd name="connsiteX12" fmla="*/ 678356 w 875567"/>
                <a:gd name="connsiteY12" fmla="*/ 159439 h 277766"/>
                <a:gd name="connsiteX13" fmla="*/ 702020 w 875567"/>
                <a:gd name="connsiteY13" fmla="*/ 151551 h 277766"/>
                <a:gd name="connsiteX14" fmla="*/ 733571 w 875567"/>
                <a:gd name="connsiteY14" fmla="*/ 104220 h 277766"/>
                <a:gd name="connsiteX15" fmla="*/ 741459 w 875567"/>
                <a:gd name="connsiteY15" fmla="*/ 64778 h 277766"/>
                <a:gd name="connsiteX16" fmla="*/ 780898 w 875567"/>
                <a:gd name="connsiteY16" fmla="*/ 56890 h 277766"/>
                <a:gd name="connsiteX17" fmla="*/ 812450 w 875567"/>
                <a:gd name="connsiteY17" fmla="*/ 49001 h 277766"/>
                <a:gd name="connsiteX18" fmla="*/ 804562 w 875567"/>
                <a:gd name="connsiteY18" fmla="*/ 1671 h 277766"/>
                <a:gd name="connsiteX19" fmla="*/ 828225 w 875567"/>
                <a:gd name="connsiteY19" fmla="*/ 33224 h 277766"/>
                <a:gd name="connsiteX20" fmla="*/ 875553 w 875567"/>
                <a:gd name="connsiteY20" fmla="*/ 72666 h 2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5567" h="277766">
                  <a:moveTo>
                    <a:pt x="0" y="277766"/>
                  </a:moveTo>
                  <a:lnTo>
                    <a:pt x="0" y="277766"/>
                  </a:lnTo>
                  <a:cubicBezTo>
                    <a:pt x="31552" y="267248"/>
                    <a:pt x="66983" y="264662"/>
                    <a:pt x="94655" y="246212"/>
                  </a:cubicBezTo>
                  <a:cubicBezTo>
                    <a:pt x="134077" y="219929"/>
                    <a:pt x="136867" y="209391"/>
                    <a:pt x="181421" y="206770"/>
                  </a:cubicBezTo>
                  <a:cubicBezTo>
                    <a:pt x="257584" y="202289"/>
                    <a:pt x="333920" y="201511"/>
                    <a:pt x="410169" y="198881"/>
                  </a:cubicBezTo>
                  <a:cubicBezTo>
                    <a:pt x="415428" y="188363"/>
                    <a:pt x="417630" y="175643"/>
                    <a:pt x="425945" y="167328"/>
                  </a:cubicBezTo>
                  <a:cubicBezTo>
                    <a:pt x="431824" y="161449"/>
                    <a:pt x="441344" y="158521"/>
                    <a:pt x="449608" y="159439"/>
                  </a:cubicBezTo>
                  <a:cubicBezTo>
                    <a:pt x="466135" y="161275"/>
                    <a:pt x="480473" y="172864"/>
                    <a:pt x="496935" y="175216"/>
                  </a:cubicBezTo>
                  <a:lnTo>
                    <a:pt x="552150" y="183104"/>
                  </a:lnTo>
                  <a:cubicBezTo>
                    <a:pt x="560038" y="188363"/>
                    <a:pt x="566463" y="197322"/>
                    <a:pt x="575814" y="198881"/>
                  </a:cubicBezTo>
                  <a:cubicBezTo>
                    <a:pt x="584016" y="200248"/>
                    <a:pt x="591483" y="193277"/>
                    <a:pt x="599478" y="190993"/>
                  </a:cubicBezTo>
                  <a:cubicBezTo>
                    <a:pt x="668809" y="171182"/>
                    <a:pt x="597954" y="194129"/>
                    <a:pt x="654693" y="175216"/>
                  </a:cubicBezTo>
                  <a:cubicBezTo>
                    <a:pt x="662581" y="169957"/>
                    <a:pt x="669877" y="163679"/>
                    <a:pt x="678356" y="159439"/>
                  </a:cubicBezTo>
                  <a:cubicBezTo>
                    <a:pt x="685793" y="155720"/>
                    <a:pt x="696141" y="157431"/>
                    <a:pt x="702020" y="151551"/>
                  </a:cubicBezTo>
                  <a:cubicBezTo>
                    <a:pt x="715427" y="138143"/>
                    <a:pt x="733571" y="104220"/>
                    <a:pt x="733571" y="104220"/>
                  </a:cubicBezTo>
                  <a:cubicBezTo>
                    <a:pt x="736200" y="91073"/>
                    <a:pt x="731979" y="74259"/>
                    <a:pt x="741459" y="64778"/>
                  </a:cubicBezTo>
                  <a:cubicBezTo>
                    <a:pt x="750939" y="55298"/>
                    <a:pt x="767811" y="59799"/>
                    <a:pt x="780898" y="56890"/>
                  </a:cubicBezTo>
                  <a:cubicBezTo>
                    <a:pt x="791481" y="54538"/>
                    <a:pt x="801933" y="51631"/>
                    <a:pt x="812450" y="49001"/>
                  </a:cubicBezTo>
                  <a:cubicBezTo>
                    <a:pt x="809821" y="33224"/>
                    <a:pt x="793253" y="12981"/>
                    <a:pt x="804562" y="1671"/>
                  </a:cubicBezTo>
                  <a:cubicBezTo>
                    <a:pt x="813858" y="-7626"/>
                    <a:pt x="818399" y="24489"/>
                    <a:pt x="828225" y="33224"/>
                  </a:cubicBezTo>
                  <a:cubicBezTo>
                    <a:pt x="877741" y="77241"/>
                    <a:pt x="875553" y="44291"/>
                    <a:pt x="875553" y="72666"/>
                  </a:cubicBezTo>
                </a:path>
              </a:pathLst>
            </a:custGeom>
            <a:grpFill/>
            <a:ln w="3175" cmpd="sng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1173925" y="249022"/>
            <a:ext cx="6173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  <a:cs typeface="Garamond"/>
              </a:rPr>
              <a:t> Network Members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844" y="142418"/>
            <a:ext cx="8018313" cy="1143000"/>
          </a:xfrm>
        </p:spPr>
        <p:txBody>
          <a:bodyPr/>
          <a:lstStyle/>
          <a:p>
            <a:r>
              <a:rPr lang="en-US" dirty="0" smtClean="0"/>
              <a:t>CQUIN Network Members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2EBB448-410C-5245-AACA-959036176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25"/>
          <a:stretch/>
        </p:blipFill>
        <p:spPr>
          <a:xfrm>
            <a:off x="148933" y="1285418"/>
            <a:ext cx="796650" cy="53649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1A1598E-19BE-FC41-AF81-2D5852F12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9"/>
          <a:stretch/>
        </p:blipFill>
        <p:spPr>
          <a:xfrm>
            <a:off x="6450508" y="1285418"/>
            <a:ext cx="2534523" cy="53649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1C85E2AC-2831-F340-98A1-FB5A35D7C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1" r="29181"/>
          <a:stretch/>
        </p:blipFill>
        <p:spPr>
          <a:xfrm>
            <a:off x="1032198" y="1285418"/>
            <a:ext cx="827665" cy="53649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A27F97B3-2519-F141-AA26-EDE34BDE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39066"/>
          <a:stretch/>
        </p:blipFill>
        <p:spPr>
          <a:xfrm>
            <a:off x="1965727" y="1285418"/>
            <a:ext cx="4484781" cy="536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2EDD6D-E2D1-B343-BD52-84176AA9CFC3}"/>
              </a:ext>
            </a:extLst>
          </p:cNvPr>
          <p:cNvSpPr txBox="1"/>
          <p:nvPr/>
        </p:nvSpPr>
        <p:spPr>
          <a:xfrm>
            <a:off x="1173925" y="2315195"/>
            <a:ext cx="34141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Cote d’Ivoire</a:t>
            </a:r>
            <a:b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</a:br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Ethiopia</a:t>
            </a:r>
          </a:p>
          <a:p>
            <a:r>
              <a:rPr lang="en-US" sz="2400" b="1" dirty="0" err="1" smtClean="0">
                <a:latin typeface="Avenir Light" panose="020B0402020203020204" pitchFamily="34" charset="77"/>
                <a:cs typeface="Diwan Thuluth" pitchFamily="2" charset="-78"/>
              </a:rPr>
              <a:t>eSwatini</a:t>
            </a:r>
            <a:endParaRPr lang="en-US" sz="2400" b="1" dirty="0">
              <a:latin typeface="Avenir Light" panose="020B0402020203020204" pitchFamily="34" charset="77"/>
              <a:cs typeface="Diwan Thuluth" pitchFamily="2" charset="-78"/>
            </a:endParaRP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Kenya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Malawi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Mozambique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South Africa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Uganda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Zambia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Zimbabwe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17620"/>
            <a:ext cx="801828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Raleway" panose="020B0503030101060003"/>
                <a:cs typeface="Garamond"/>
              </a:rPr>
              <a:t>CQUIN </a:t>
            </a:r>
            <a:r>
              <a:rPr lang="en-US" sz="4400" dirty="0" smtClean="0">
                <a:latin typeface="Raleway" panose="020B0503030101060003"/>
                <a:cs typeface="Garamond"/>
              </a:rPr>
              <a:t>Focus </a:t>
            </a:r>
            <a:r>
              <a:rPr lang="en-US" sz="4400" dirty="0">
                <a:latin typeface="Raleway" panose="020B0503030101060003"/>
                <a:cs typeface="Garamond"/>
              </a:rPr>
              <a:t>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417639"/>
            <a:ext cx="8018280" cy="470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Knowledge exchange</a:t>
            </a:r>
          </a:p>
          <a:p>
            <a:pPr lvl="1">
              <a:defRPr/>
            </a:pPr>
            <a:r>
              <a:rPr lang="en-US" sz="2400" dirty="0"/>
              <a:t>Sharing information across countries as well as generating new knowledge and spreading best practices 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Joint learning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Solving problems together via collaboration and joint work to develop strategies, tools, and other resources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Innovation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Collaboratively adapting existing knowledge and/or generating new interventions and strategies 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94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CQUIN Activities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7" r="1637"/>
          <a:stretch/>
        </p:blipFill>
        <p:spPr>
          <a:xfrm>
            <a:off x="-1" y="1567321"/>
            <a:ext cx="9144001" cy="34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Outline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Promise of Differentiated </a:t>
            </a:r>
            <a:r>
              <a:rPr lang="en-US" sz="4000" dirty="0"/>
              <a:t>S</a:t>
            </a:r>
            <a:r>
              <a:rPr lang="en-US" sz="4000" dirty="0" smtClean="0"/>
              <a:t>ervice Delivery (DSD)</a:t>
            </a:r>
          </a:p>
          <a:p>
            <a:r>
              <a:rPr lang="en-US" sz="4000" dirty="0" smtClean="0"/>
              <a:t>Scale-up of DSD</a:t>
            </a:r>
          </a:p>
          <a:p>
            <a:r>
              <a:rPr lang="en-US" sz="4000" dirty="0" smtClean="0"/>
              <a:t>Monitoring DSD Coverage </a:t>
            </a:r>
            <a:r>
              <a:rPr lang="en-US" sz="4000" dirty="0" smtClean="0"/>
              <a:t>and Quality</a:t>
            </a:r>
            <a:endParaRPr lang="en-US" sz="4000" dirty="0" smtClean="0"/>
          </a:p>
          <a:p>
            <a:r>
              <a:rPr lang="en-US" sz="4000" dirty="0" smtClean="0"/>
              <a:t>Way Forward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34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460" y="126857"/>
            <a:ext cx="8018280" cy="1143000"/>
          </a:xfrm>
        </p:spPr>
        <p:txBody>
          <a:bodyPr/>
          <a:lstStyle/>
          <a:p>
            <a:r>
              <a:rPr lang="en-US" dirty="0"/>
              <a:t>Virtual Communities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9"/>
            <a:ext cx="9144000" cy="491689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M&amp;E of DSD </a:t>
            </a:r>
          </a:p>
          <a:p>
            <a:pPr lvl="1"/>
            <a:r>
              <a:rPr lang="en-US" dirty="0" smtClean="0"/>
              <a:t>Launched in September 2017</a:t>
            </a:r>
          </a:p>
          <a:p>
            <a:pPr lvl="1"/>
            <a:r>
              <a:rPr lang="en-US" dirty="0" smtClean="0"/>
              <a:t>Mozambique, Swaziland, Uganda, Zimbabwe </a:t>
            </a:r>
          </a:p>
          <a:p>
            <a:pPr lvl="1"/>
            <a:r>
              <a:rPr lang="en-US" dirty="0" smtClean="0"/>
              <a:t>Creating an M&amp;E of DSD Framework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Patients at High Risk of HIV Disease Progression </a:t>
            </a:r>
            <a:r>
              <a:rPr lang="en-US" sz="2600" b="1" dirty="0" smtClean="0">
                <a:solidFill>
                  <a:srgbClr val="0000FF"/>
                </a:solidFill>
              </a:rPr>
              <a:t>(P@HR) </a:t>
            </a:r>
          </a:p>
          <a:p>
            <a:pPr lvl="1"/>
            <a:r>
              <a:rPr lang="en-US" dirty="0" smtClean="0"/>
              <a:t>Launched in December 2017</a:t>
            </a:r>
          </a:p>
          <a:p>
            <a:pPr lvl="1"/>
            <a:r>
              <a:rPr lang="en-US" dirty="0" smtClean="0"/>
              <a:t>Malawi, South Africa, Swaziland, Uganda, Zimbabwe</a:t>
            </a:r>
          </a:p>
          <a:p>
            <a:pPr lvl="1"/>
            <a:r>
              <a:rPr lang="en-US" dirty="0" smtClean="0"/>
              <a:t>Creating P@HR screening tool for lay health workers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DSD Coordinators</a:t>
            </a:r>
          </a:p>
          <a:p>
            <a:pPr lvl="1"/>
            <a:r>
              <a:rPr lang="en-US" dirty="0" smtClean="0"/>
              <a:t>Launched February 2018 </a:t>
            </a:r>
          </a:p>
          <a:p>
            <a:pPr lvl="1"/>
            <a:r>
              <a:rPr lang="en-US" dirty="0" smtClean="0"/>
              <a:t>Comprised of DSD focal points from CQUIN countries </a:t>
            </a:r>
          </a:p>
          <a:p>
            <a:pPr lvl="1"/>
            <a:r>
              <a:rPr lang="en-US" dirty="0" smtClean="0"/>
              <a:t>Bi-monthly calls and frequent communication via </a:t>
            </a:r>
            <a:r>
              <a:rPr lang="en-US" dirty="0" err="1" smtClean="0"/>
              <a:t>What’sApp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8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62860" y="162207"/>
            <a:ext cx="8018280" cy="1143000"/>
          </a:xfrm>
        </p:spPr>
        <p:txBody>
          <a:bodyPr>
            <a:normAutofit/>
          </a:bodyPr>
          <a:lstStyle/>
          <a:p>
            <a:r>
              <a:rPr lang="en-US" dirty="0"/>
              <a:t>Catalytic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58114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Zimbabwe: </a:t>
            </a:r>
            <a:r>
              <a:rPr lang="en-US" sz="2800" dirty="0" smtClean="0"/>
              <a:t>Male </a:t>
            </a:r>
            <a:r>
              <a:rPr lang="en-US" sz="2800" dirty="0" smtClean="0"/>
              <a:t>engagement in DSD</a:t>
            </a:r>
          </a:p>
          <a:p>
            <a:r>
              <a:rPr lang="en-US" sz="2800" dirty="0" smtClean="0"/>
              <a:t>Kenya: </a:t>
            </a:r>
            <a:r>
              <a:rPr lang="en-US" sz="2800" dirty="0" smtClean="0"/>
              <a:t>Adolescent </a:t>
            </a:r>
            <a:r>
              <a:rPr lang="en-US" sz="2800" dirty="0" smtClean="0"/>
              <a:t>preferences for DSDM</a:t>
            </a:r>
          </a:p>
          <a:p>
            <a:r>
              <a:rPr lang="en-US" sz="2800" dirty="0" err="1" smtClean="0"/>
              <a:t>eSwatini</a:t>
            </a:r>
            <a:r>
              <a:rPr lang="en-US" sz="2800" dirty="0" smtClean="0"/>
              <a:t>: DSD for HIV and hypertension</a:t>
            </a:r>
          </a:p>
          <a:p>
            <a:r>
              <a:rPr lang="en-US" sz="2800" dirty="0" smtClean="0"/>
              <a:t>Ethiopia: </a:t>
            </a:r>
            <a:r>
              <a:rPr lang="en-US" sz="2800" dirty="0" smtClean="0"/>
              <a:t>Patient/HCW </a:t>
            </a:r>
            <a:r>
              <a:rPr lang="en-US" sz="2800" dirty="0" smtClean="0"/>
              <a:t>response to appointment spacing</a:t>
            </a:r>
          </a:p>
          <a:p>
            <a:r>
              <a:rPr lang="en-US" sz="2800" dirty="0" smtClean="0"/>
              <a:t>Cross-cutting: </a:t>
            </a:r>
            <a:r>
              <a:rPr lang="en-US" sz="2800" dirty="0" smtClean="0"/>
              <a:t>Review </a:t>
            </a:r>
            <a:r>
              <a:rPr lang="en-US" sz="2800" dirty="0" smtClean="0"/>
              <a:t>and modeling of costing data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766657" cy="87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588"/>
            <a:ext cx="766657" cy="8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55" y="2316844"/>
            <a:ext cx="8083016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implementation and Scale-up of differentiated service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51613126"/>
              </p:ext>
            </p:extLst>
          </p:nvPr>
        </p:nvGraphicFramePr>
        <p:xfrm>
          <a:off x="258417" y="1206922"/>
          <a:ext cx="8627166" cy="496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56" y="19753"/>
            <a:ext cx="8581157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Mapping DSD Implementation at </a:t>
            </a:r>
            <a:br>
              <a:rPr lang="en-US" sz="3600" b="1" dirty="0" smtClean="0"/>
            </a:br>
            <a:r>
              <a:rPr lang="en-US" sz="3600" b="1" dirty="0" smtClean="0"/>
              <a:t>ICAP-Supported Facilities – P-FACTS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7769" y="2816958"/>
            <a:ext cx="223694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aleway" panose="020B0503030101060003"/>
              </a:rPr>
              <a:t>13 countries</a:t>
            </a:r>
          </a:p>
          <a:p>
            <a:r>
              <a:rPr lang="en-US" sz="2400" b="1" dirty="0" smtClean="0">
                <a:latin typeface="Raleway" panose="020B0503030101060003"/>
              </a:rPr>
              <a:t>722 facilities</a:t>
            </a:r>
            <a:endParaRPr lang="en-US" sz="2400" b="1" dirty="0">
              <a:latin typeface="Raleway" panose="020B050303010106000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3052" y="6171873"/>
            <a:ext cx="195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*One ART site excluded due to incomplete survey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3511" y="1206922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2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5619" y="1510487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21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7941" y="1812258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154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1397" y="2117243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201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2039" y="2709441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45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7905" y="3007937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5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802" y="3309401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1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9802" y="3603350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10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5712" y="3892339"/>
            <a:ext cx="5021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222*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3511" y="4227589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2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9802" y="4517419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10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569" y="2404039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38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6882" y="4824122"/>
            <a:ext cx="50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11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Timeline of DSD Scale-Up </a:t>
            </a:r>
            <a:r>
              <a:rPr lang="en-US" sz="3600" b="1" dirty="0" smtClean="0"/>
              <a:t>by </a:t>
            </a:r>
            <a:br>
              <a:rPr lang="en-US" sz="3600" b="1" dirty="0" smtClean="0"/>
            </a:br>
            <a:r>
              <a:rPr lang="en-US" sz="3600" b="1" dirty="0" smtClean="0"/>
              <a:t>Facility </a:t>
            </a:r>
            <a:r>
              <a:rPr lang="en-US" sz="3600" b="1" dirty="0" smtClean="0"/>
              <a:t>Location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312201" y="1570891"/>
          <a:ext cx="8427117" cy="47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552205" y="2508283"/>
            <a:ext cx="2217469" cy="2541731"/>
            <a:chOff x="4737400" y="2508282"/>
            <a:chExt cx="2953480" cy="2541731"/>
          </a:xfrm>
        </p:grpSpPr>
        <p:graphicFrame>
          <p:nvGraphicFramePr>
            <p:cNvPr id="40" name="Chart 39"/>
            <p:cNvGraphicFramePr/>
            <p:nvPr>
              <p:extLst/>
            </p:nvPr>
          </p:nvGraphicFramePr>
          <p:xfrm>
            <a:off x="4737400" y="2508282"/>
            <a:ext cx="2953480" cy="1968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5727041" y="4465237"/>
              <a:ext cx="97420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anose="020B0606020202030204" pitchFamily="34" charset="0"/>
                </a:rPr>
                <a:t>Urban</a:t>
              </a:r>
              <a:br>
                <a:rPr lang="en-US" b="1" dirty="0" smtClean="0">
                  <a:latin typeface="Arial Narrow" panose="020B0606020202030204" pitchFamily="34" charset="0"/>
                </a:rPr>
              </a:br>
              <a:r>
                <a:rPr lang="en-US" sz="1400" dirty="0" smtClean="0">
                  <a:latin typeface="Arial Narrow" panose="020B0606020202030204" pitchFamily="34" charset="0"/>
                </a:rPr>
                <a:t>n=215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39374" y="2508283"/>
            <a:ext cx="2217469" cy="2541731"/>
            <a:chOff x="6986372" y="2508282"/>
            <a:chExt cx="2953480" cy="2541731"/>
          </a:xfrm>
        </p:grpSpPr>
        <p:graphicFrame>
          <p:nvGraphicFramePr>
            <p:cNvPr id="41" name="Chart 40"/>
            <p:cNvGraphicFramePr/>
            <p:nvPr>
              <p:extLst/>
            </p:nvPr>
          </p:nvGraphicFramePr>
          <p:xfrm>
            <a:off x="6986372" y="2508282"/>
            <a:ext cx="2953480" cy="1968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7632756" y="4465237"/>
              <a:ext cx="16607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anose="020B0606020202030204" pitchFamily="34" charset="0"/>
                </a:rPr>
                <a:t>Semi-Urban</a:t>
              </a:r>
              <a:br>
                <a:rPr lang="en-US" b="1" dirty="0" smtClean="0">
                  <a:latin typeface="Arial Narrow" panose="020B0606020202030204" pitchFamily="34" charset="0"/>
                </a:rPr>
              </a:br>
              <a:r>
                <a:rPr lang="en-US" sz="1400" dirty="0" smtClean="0">
                  <a:latin typeface="Arial Narrow" panose="020B0606020202030204" pitchFamily="34" charset="0"/>
                </a:rPr>
                <a:t>n=85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26543" y="2508283"/>
            <a:ext cx="2217469" cy="2541731"/>
            <a:chOff x="9235345" y="2508282"/>
            <a:chExt cx="2953480" cy="2541731"/>
          </a:xfrm>
        </p:grpSpPr>
        <p:graphicFrame>
          <p:nvGraphicFramePr>
            <p:cNvPr id="42" name="Chart 41"/>
            <p:cNvGraphicFramePr/>
            <p:nvPr>
              <p:extLst/>
            </p:nvPr>
          </p:nvGraphicFramePr>
          <p:xfrm>
            <a:off x="9235345" y="2508282"/>
            <a:ext cx="2953480" cy="1968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10266945" y="4465237"/>
              <a:ext cx="8902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anose="020B0606020202030204" pitchFamily="34" charset="0"/>
                </a:rPr>
                <a:t>Rural</a:t>
              </a:r>
            </a:p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n=245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08439" y="4317330"/>
            <a:ext cx="78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196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(36%)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6429" y="3144489"/>
            <a:ext cx="91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187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(34%)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3720" y="3579419"/>
            <a:ext cx="86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76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(35%)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5517" y="3513505"/>
            <a:ext cx="68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41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(48%)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1638" y="3579419"/>
            <a:ext cx="682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79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(32%)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10560" y="2852102"/>
            <a:ext cx="69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61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(28%)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12658" y="3019418"/>
            <a:ext cx="63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98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(40%)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68661" y="3020124"/>
            <a:ext cx="95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162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(30%)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6506" y="2963888"/>
            <a:ext cx="70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78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(36%)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09478" y="2930059"/>
            <a:ext cx="67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28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(33%)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23808" y="2704237"/>
            <a:ext cx="64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(19%)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12406" y="2852102"/>
            <a:ext cx="66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68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(28%)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27535" y="4910025"/>
            <a:ext cx="623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Total</a:t>
            </a:r>
            <a:br>
              <a:rPr lang="en-US" b="1" dirty="0" smtClean="0">
                <a:latin typeface="Arial Narrow" panose="020B0606020202030204" pitchFamily="34" charset="0"/>
              </a:rPr>
            </a:br>
            <a:r>
              <a:rPr lang="en-US" sz="1400" dirty="0" smtClean="0">
                <a:latin typeface="Arial Narrow" panose="020B0606020202030204" pitchFamily="34" charset="0"/>
              </a:rPr>
              <a:t>n=545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202" y="274639"/>
            <a:ext cx="82689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DSD Models </a:t>
            </a:r>
            <a:r>
              <a:rPr lang="en-US" dirty="0" smtClean="0"/>
              <a:t>Implemented </a:t>
            </a:r>
            <a:r>
              <a:rPr lang="en-US" dirty="0" smtClean="0"/>
              <a:t>at </a:t>
            </a:r>
            <a:r>
              <a:rPr lang="en-US" dirty="0" smtClean="0"/>
              <a:t> Health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353ED82-83C9-5648-90D6-C14971565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544931965"/>
              </p:ext>
            </p:extLst>
          </p:nvPr>
        </p:nvGraphicFramePr>
        <p:xfrm>
          <a:off x="312201" y="1411442"/>
          <a:ext cx="8427117" cy="491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552201" y="2508283"/>
            <a:ext cx="2217469" cy="2541731"/>
            <a:chOff x="4737400" y="2508282"/>
            <a:chExt cx="2953480" cy="2541731"/>
          </a:xfrm>
        </p:grpSpPr>
        <p:graphicFrame>
          <p:nvGraphicFramePr>
            <p:cNvPr id="40" name="Chart 39"/>
            <p:cNvGraphicFramePr/>
            <p:nvPr>
              <p:extLst/>
            </p:nvPr>
          </p:nvGraphicFramePr>
          <p:xfrm>
            <a:off x="4737400" y="2508282"/>
            <a:ext cx="2953480" cy="1968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5727041" y="4465237"/>
              <a:ext cx="97420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Urban</a:t>
              </a:r>
              <a:b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n=152</a:t>
              </a:r>
              <a:endParaRPr lang="en-US" sz="14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39370" y="2508283"/>
            <a:ext cx="2217469" cy="2541731"/>
            <a:chOff x="6986372" y="2508282"/>
            <a:chExt cx="2953480" cy="2541731"/>
          </a:xfrm>
        </p:grpSpPr>
        <p:graphicFrame>
          <p:nvGraphicFramePr>
            <p:cNvPr id="41" name="Chart 40"/>
            <p:cNvGraphicFramePr/>
            <p:nvPr>
              <p:extLst/>
            </p:nvPr>
          </p:nvGraphicFramePr>
          <p:xfrm>
            <a:off x="6986372" y="2508282"/>
            <a:ext cx="2953480" cy="1968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7632756" y="4465237"/>
              <a:ext cx="16607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Semi-Urban</a:t>
              </a:r>
              <a:b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n=58</a:t>
              </a:r>
              <a:endParaRPr lang="en-US" sz="14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26539" y="2508283"/>
            <a:ext cx="2217469" cy="2541731"/>
            <a:chOff x="9235345" y="2508282"/>
            <a:chExt cx="2953480" cy="2541731"/>
          </a:xfrm>
        </p:grpSpPr>
        <p:graphicFrame>
          <p:nvGraphicFramePr>
            <p:cNvPr id="42" name="Chart 41"/>
            <p:cNvGraphicFramePr/>
            <p:nvPr>
              <p:extLst/>
            </p:nvPr>
          </p:nvGraphicFramePr>
          <p:xfrm>
            <a:off x="9235345" y="2508282"/>
            <a:ext cx="2953480" cy="1968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10266945" y="4465237"/>
              <a:ext cx="8902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Rural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n=150</a:t>
              </a:r>
              <a:endParaRPr lang="en-US" sz="14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956526" y="3579430"/>
            <a:ext cx="9155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249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(69%)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7083" y="3002522"/>
            <a:ext cx="732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89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(25%)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45670" y="1411442"/>
            <a:ext cx="5842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22</a:t>
            </a:r>
          </a:p>
          <a:p>
            <a:pPr algn="ct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(6%)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52425" y="3389745"/>
            <a:ext cx="747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114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(75%)</a:t>
            </a:r>
            <a:endParaRPr lang="en-US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1989" y="3410643"/>
            <a:ext cx="694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40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(69%)</a:t>
            </a:r>
            <a:endParaRPr lang="en-US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91084" y="3360334"/>
            <a:ext cx="7479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95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(63%)</a:t>
            </a:r>
            <a:endParaRPr lang="en-US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2849" y="2803968"/>
            <a:ext cx="761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(20%)</a:t>
            </a:r>
            <a:endParaRPr lang="en-US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43096" y="3002522"/>
            <a:ext cx="6609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(22%)</a:t>
            </a:r>
            <a:endParaRPr lang="en-US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99689" y="3057912"/>
            <a:ext cx="600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45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(30%)</a:t>
            </a:r>
            <a:endParaRPr lang="en-US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87514" y="2033947"/>
            <a:ext cx="6043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7</a:t>
            </a:r>
          </a:p>
          <a:p>
            <a:pPr algn="ctr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(5%)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78539" y="2033947"/>
            <a:ext cx="626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5</a:t>
            </a:r>
          </a:p>
          <a:p>
            <a:pPr algn="ctr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(9%)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04378" y="2033947"/>
            <a:ext cx="517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10</a:t>
            </a:r>
          </a:p>
          <a:p>
            <a:pPr algn="ctr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(7%)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7535" y="4910025"/>
            <a:ext cx="623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Total</a:t>
            </a:r>
            <a:b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n=360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145" y="250514"/>
            <a:ext cx="6013710" cy="85725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Raleway"/>
              </a:rPr>
              <a:t>DSD Program Monitoring </a:t>
            </a:r>
            <a:endParaRPr lang="en-US" dirty="0">
              <a:latin typeface="Raleway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997304" y="2046889"/>
            <a:ext cx="5385218" cy="330754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874821" y="1967800"/>
            <a:ext cx="1708880" cy="9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/>
          <p:cNvSpPr/>
          <p:nvPr/>
        </p:nvSpPr>
        <p:spPr>
          <a:xfrm>
            <a:off x="3976024" y="1810401"/>
            <a:ext cx="1450298" cy="946988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4000">
                <a:srgbClr val="92D050"/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034094" y="3988113"/>
            <a:ext cx="122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% </a:t>
            </a:r>
            <a:r>
              <a:rPr lang="en-US" sz="1600" b="1" dirty="0"/>
              <a:t>initiating</a:t>
            </a:r>
            <a:r>
              <a:rPr lang="en-US" b="1" dirty="0"/>
              <a:t> DSD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8529" y="4009873"/>
            <a:ext cx="132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% enrolled in DSD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9436" y="4751690"/>
            <a:ext cx="129383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Patient experience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2416" y="4738516"/>
            <a:ext cx="1313888" cy="553998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HCW</a:t>
            </a:r>
          </a:p>
          <a:p>
            <a:pPr algn="ctr"/>
            <a:r>
              <a:rPr lang="en-US" sz="1500" b="1" dirty="0"/>
              <a:t> experience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1959" y="3913587"/>
            <a:ext cx="18231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% of </a:t>
            </a:r>
          </a:p>
          <a:p>
            <a:pPr algn="ctr"/>
            <a:r>
              <a:rPr lang="en-US" sz="1500" b="1" dirty="0"/>
              <a:t>facilities </a:t>
            </a:r>
          </a:p>
          <a:p>
            <a:pPr algn="ctr"/>
            <a:r>
              <a:rPr lang="en-US" sz="1500" b="1" dirty="0"/>
              <a:t>offering DSD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5995" y="2964390"/>
            <a:ext cx="2377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% on DSD with VLS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559436" y="4668636"/>
            <a:ext cx="4283438" cy="11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1202" y="3894364"/>
            <a:ext cx="3028715" cy="40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2145" y="2237998"/>
            <a:ext cx="914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Outcomes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215503" y="3947222"/>
            <a:ext cx="12179" cy="733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12067" y="4700301"/>
            <a:ext cx="12181" cy="654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56553" y="4690932"/>
            <a:ext cx="12181" cy="654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74079" y="3424049"/>
            <a:ext cx="2274760" cy="23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>
            <a:off x="1817423" y="2948554"/>
            <a:ext cx="179880" cy="237560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1941067" y="2048843"/>
            <a:ext cx="1120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Global monitoring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2920207" y="1841455"/>
            <a:ext cx="213068" cy="9159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182982" y="2487568"/>
            <a:ext cx="1052196" cy="560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036904" y="3926612"/>
            <a:ext cx="12179" cy="733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23742" y="4754680"/>
            <a:ext cx="1319132" cy="553998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Cost and efficiency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68035" y="3327508"/>
            <a:ext cx="28843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Program monitoring</a:t>
            </a:r>
          </a:p>
        </p:txBody>
      </p:sp>
      <p:sp>
        <p:nvSpPr>
          <p:cNvPr id="62" name="TextBox 61"/>
          <p:cNvSpPr txBox="1"/>
          <p:nvPr/>
        </p:nvSpPr>
        <p:spPr>
          <a:xfrm rot="18653012">
            <a:off x="2210863" y="4074015"/>
            <a:ext cx="979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Coverage</a:t>
            </a:r>
          </a:p>
        </p:txBody>
      </p:sp>
      <p:sp>
        <p:nvSpPr>
          <p:cNvPr id="63" name="TextBox 62"/>
          <p:cNvSpPr txBox="1"/>
          <p:nvPr/>
        </p:nvSpPr>
        <p:spPr>
          <a:xfrm rot="18488092">
            <a:off x="3015800" y="3134887"/>
            <a:ext cx="9890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Outcomes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51598" y="3415938"/>
            <a:ext cx="2377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% on DSD retained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07976" y="2080225"/>
            <a:ext cx="1004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Aggregate data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22059" y="2498450"/>
            <a:ext cx="8642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Coverage </a:t>
            </a:r>
          </a:p>
        </p:txBody>
      </p:sp>
    </p:spTree>
    <p:extLst>
      <p:ext uri="{BB962C8B-B14F-4D97-AF65-F5344CB8AC3E}">
        <p14:creationId xmlns:p14="http://schemas.microsoft.com/office/powerpoint/2010/main" val="26461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5" y="428165"/>
            <a:ext cx="8353475" cy="61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71442"/>
            <a:ext cx="801831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Staging by CQUIN Country Teams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defTabSz="342900"/>
            <a:fld id="{A353ED82-83C9-5648-90D6-C14971565AE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" y="1086921"/>
            <a:ext cx="9141619" cy="32483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" y="1371603"/>
            <a:ext cx="8905875" cy="31386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5" y="1647826"/>
            <a:ext cx="8986718" cy="31527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3" y="2017551"/>
            <a:ext cx="9100841" cy="32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55" y="2316844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55" y="1635806"/>
            <a:ext cx="7772400" cy="1362075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promise of Differentiated Service </a:t>
            </a:r>
            <a:r>
              <a:rPr lang="en-US" sz="4400" dirty="0"/>
              <a:t>Delivery (DSD)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16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EE10C-D79C-9042-BC43-BF1CA8AF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105309"/>
            <a:ext cx="8018280" cy="1143000"/>
          </a:xfrm>
        </p:spPr>
        <p:txBody>
          <a:bodyPr/>
          <a:lstStyle/>
          <a:p>
            <a:r>
              <a:rPr lang="en-US" dirty="0"/>
              <a:t>DSD: Beyond “stable” patients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59812E7-883D-8645-89A2-8D94900E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600201"/>
            <a:ext cx="826739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DSD models for patients at high risk of disease </a:t>
            </a:r>
            <a:r>
              <a:rPr lang="en-US" dirty="0" smtClean="0"/>
              <a:t>progression (P@HR)</a:t>
            </a:r>
            <a:endParaRPr lang="en-US" dirty="0"/>
          </a:p>
          <a:p>
            <a:r>
              <a:rPr lang="en-US" dirty="0"/>
              <a:t>Adolescents and young people</a:t>
            </a:r>
          </a:p>
          <a:p>
            <a:r>
              <a:rPr lang="en-US" dirty="0"/>
              <a:t>Men</a:t>
            </a:r>
          </a:p>
          <a:p>
            <a:r>
              <a:rPr lang="en-US" dirty="0"/>
              <a:t>Key populations</a:t>
            </a:r>
          </a:p>
          <a:p>
            <a:r>
              <a:rPr lang="en-US" dirty="0"/>
              <a:t>Migrant and mobile </a:t>
            </a:r>
            <a:r>
              <a:rPr lang="en-US" dirty="0" smtClean="0"/>
              <a:t>populations</a:t>
            </a:r>
          </a:p>
          <a:p>
            <a:r>
              <a:rPr lang="en-US" dirty="0" smtClean="0"/>
              <a:t>Older individuals with HIV</a:t>
            </a:r>
            <a:endParaRPr lang="en-US" dirty="0"/>
          </a:p>
          <a:p>
            <a:r>
              <a:rPr lang="en-US" dirty="0" smtClean="0"/>
              <a:t>PLHIV with TB or NCDs</a:t>
            </a:r>
            <a:endParaRPr lang="en-US" dirty="0"/>
          </a:p>
          <a:p>
            <a:r>
              <a:rPr lang="en-US" dirty="0"/>
              <a:t>Differentiated testing / differentiated prevention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44" y="135277"/>
            <a:ext cx="4810857" cy="6221074"/>
          </a:xfrm>
          <a:prstGeom prst="rect">
            <a:avLst/>
          </a:prstGeom>
          <a:ln w="28575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876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Delivery Modalities for </a:t>
            </a:r>
            <a:r>
              <a:rPr lang="en-US" dirty="0" smtClean="0"/>
              <a:t>Key Populations </a:t>
            </a:r>
            <a:endParaRPr lang="en-US" dirty="0"/>
          </a:p>
        </p:txBody>
      </p:sp>
      <p:sp>
        <p:nvSpPr>
          <p:cNvPr id="4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i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Drop-in Centers (DICs): </a:t>
            </a:r>
            <a:r>
              <a:rPr lang="en-US" dirty="0" smtClean="0"/>
              <a:t>combination of                  services and safe space for KPs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Outreach Clinics</a:t>
            </a:r>
          </a:p>
          <a:p>
            <a:pPr lvl="1"/>
            <a:r>
              <a:rPr lang="en-US" dirty="0" smtClean="0"/>
              <a:t>Hybrid: facilities where service provision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largely depend on other stakeholders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(public and private) health facilities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Static: LINKAGES-supported clinics which</a:t>
            </a:r>
            <a:br>
              <a:rPr lang="en-US" dirty="0" smtClean="0"/>
            </a:br>
            <a:r>
              <a:rPr lang="en-US" dirty="0" smtClean="0"/>
              <a:t> provide services to KPs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4" descr="Image result for health center build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42" y="1604765"/>
            <a:ext cx="986396" cy="986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outreach clin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3"/>
          <a:stretch/>
        </p:blipFill>
        <p:spPr bwMode="auto">
          <a:xfrm>
            <a:off x="7491142" y="2830839"/>
            <a:ext cx="1027024" cy="864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health center building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10" y="3916116"/>
            <a:ext cx="922056" cy="922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110" y="5115332"/>
            <a:ext cx="1162624" cy="11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64667" y="6048939"/>
            <a:ext cx="397933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El-Sadr, </a:t>
            </a:r>
            <a:r>
              <a:rPr lang="en-US" sz="1200" dirty="0" smtClean="0"/>
              <a:t>Harripersaud, Rabkin </a:t>
            </a:r>
            <a:r>
              <a:rPr lang="en-US" sz="1200" dirty="0" err="1" smtClean="0"/>
              <a:t>PLoS</a:t>
            </a:r>
            <a:r>
              <a:rPr lang="en-US" sz="1200" dirty="0" smtClean="0"/>
              <a:t> </a:t>
            </a:r>
            <a:r>
              <a:rPr lang="en-US" sz="1200" dirty="0"/>
              <a:t>Med 2017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75147"/>
            <a:ext cx="8018313" cy="1143000"/>
          </a:xfrm>
        </p:spPr>
        <p:txBody>
          <a:bodyPr/>
          <a:lstStyle/>
          <a:p>
            <a:r>
              <a:rPr lang="en-US" dirty="0" smtClean="0"/>
              <a:t>DSD for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353ED82-83C9-5648-90D6-C14971565AEE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2104" r="6516" b="1286"/>
          <a:stretch>
            <a:fillRect/>
          </a:stretch>
        </p:blipFill>
        <p:spPr bwMode="auto">
          <a:xfrm>
            <a:off x="2192608" y="1041004"/>
            <a:ext cx="4671643" cy="50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0639"/>
            <a:ext cx="801828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409176"/>
            <a:ext cx="8585199" cy="5008558"/>
          </a:xfrm>
        </p:spPr>
        <p:txBody>
          <a:bodyPr>
            <a:noAutofit/>
          </a:bodyPr>
          <a:lstStyle/>
          <a:p>
            <a:r>
              <a:rPr lang="en-US" sz="2400" dirty="0" smtClean="0"/>
              <a:t>DSD models offer promise of enhancing quality of services, relieving overburdened health services and achieving efficiencies</a:t>
            </a:r>
          </a:p>
          <a:p>
            <a:r>
              <a:rPr lang="en-US" sz="2400" dirty="0" smtClean="0"/>
              <a:t>Garnering these benefits is dependent on increasing coverage and quality of DSD</a:t>
            </a:r>
          </a:p>
          <a:p>
            <a:r>
              <a:rPr lang="en-US" sz="2400" dirty="0" smtClean="0"/>
              <a:t>Scale-up of DSD models requires </a:t>
            </a:r>
            <a:r>
              <a:rPr lang="en-US" sz="2400" dirty="0" smtClean="0"/>
              <a:t>a systematic </a:t>
            </a:r>
            <a:r>
              <a:rPr lang="en-US" sz="2400" dirty="0" smtClean="0"/>
              <a:t>approach</a:t>
            </a:r>
          </a:p>
          <a:p>
            <a:r>
              <a:rPr lang="en-US" sz="2400" dirty="0" smtClean="0"/>
              <a:t>Learning networks like CQUIN aim at joint learning and sharing while deepening commitment and motivation</a:t>
            </a:r>
          </a:p>
          <a:p>
            <a:r>
              <a:rPr lang="en-US" sz="2400" dirty="0" smtClean="0"/>
              <a:t>Further work is needed to identify, implement and scale-up tailored DSD models with rigorous evaluation of their effectiveness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CQUIN Satellite on Monday, </a:t>
            </a:r>
            <a:br>
              <a:rPr lang="en-US" dirty="0" smtClean="0"/>
            </a:br>
            <a:r>
              <a:rPr lang="en-US" dirty="0" smtClean="0"/>
              <a:t>July 23, 5-7 PM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56108"/>
            <a:ext cx="8018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2469" y="2057400"/>
            <a:ext cx="3253017" cy="1972733"/>
          </a:xfrm>
        </p:spPr>
      </p:pic>
      <p:sp>
        <p:nvSpPr>
          <p:cNvPr id="3" name="TextBox 2"/>
          <p:cNvSpPr txBox="1"/>
          <p:nvPr/>
        </p:nvSpPr>
        <p:spPr>
          <a:xfrm>
            <a:off x="5770509" y="4148666"/>
            <a:ext cx="319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CQUIN website: </a:t>
            </a:r>
            <a:br>
              <a:rPr lang="en-US" dirty="0"/>
            </a:br>
            <a:r>
              <a:rPr lang="en-US" dirty="0"/>
              <a:t>https://cquin.icap.columbia.edu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462" y="1324298"/>
            <a:ext cx="50851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Miriam Rabkin, Peter Preko and Katherine Harripersaud and other ICAP staff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CQUIN Member Ministries of Health, partner organizations and community representatives</a:t>
            </a:r>
          </a:p>
          <a:p>
            <a:endParaRPr lang="en-US" sz="2800" dirty="0"/>
          </a:p>
          <a:p>
            <a:r>
              <a:rPr lang="en-US" sz="2800" dirty="0" smtClean="0"/>
              <a:t>Funding from the Bill and Melinda Gates Foundation and support from Peter Ehrenkranz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0" y="5141982"/>
            <a:ext cx="2686934" cy="1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28679" y="6166883"/>
            <a:ext cx="240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UNAIDS, Miles to Go, 2018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Progress Made, But More Needs to be Achieved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0552" y="1588044"/>
            <a:ext cx="8913448" cy="4417710"/>
            <a:chOff x="230552" y="1588044"/>
            <a:chExt cx="8913448" cy="4417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895" y="1703228"/>
              <a:ext cx="8500209" cy="417806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56344" y="2347415"/>
              <a:ext cx="167867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Gap to reaching the first 90: </a:t>
              </a:r>
            </a:p>
            <a:p>
              <a:r>
                <a:rPr lang="en-US" sz="1400" b="1" dirty="0" smtClean="0"/>
                <a:t>5.7 million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1746" y="2584665"/>
              <a:ext cx="182652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Gap to reaching the first and second 90s: </a:t>
              </a:r>
            </a:p>
            <a:p>
              <a:r>
                <a:rPr lang="en-US" sz="1400" b="1" dirty="0" smtClean="0"/>
                <a:t>8.2 million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97418" y="2953997"/>
              <a:ext cx="134658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Gap to reaching the three 90s: </a:t>
              </a:r>
            </a:p>
            <a:p>
              <a:r>
                <a:rPr lang="en-US" sz="1400" b="1" dirty="0" smtClean="0"/>
                <a:t>9.4 million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4909" y="5434078"/>
              <a:ext cx="212677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living with HIV who know their status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4703" y="5482534"/>
              <a:ext cx="19573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living with HIV on treatment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4495" y="5461374"/>
              <a:ext cx="23700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living with HIV who are virally suppressed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480984" y="3299580"/>
              <a:ext cx="37308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Number of people living with HIV (millions)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920" y="1704697"/>
              <a:ext cx="411550" cy="3939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40</a:t>
              </a:r>
            </a:p>
            <a:p>
              <a:endParaRPr lang="en-US" b="1" dirty="0" smtClean="0"/>
            </a:p>
            <a:p>
              <a:r>
                <a:rPr lang="en-US" sz="1400" b="1" dirty="0" smtClean="0"/>
                <a:t>35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30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25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20</a:t>
              </a:r>
            </a:p>
            <a:p>
              <a:endParaRPr lang="en-US" b="1" dirty="0" smtClean="0"/>
            </a:p>
            <a:p>
              <a:r>
                <a:rPr lang="en-US" sz="1400" b="1" dirty="0" smtClean="0"/>
                <a:t>15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10</a:t>
              </a:r>
            </a:p>
            <a:p>
              <a:endParaRPr lang="en-US" b="1" dirty="0" smtClean="0"/>
            </a:p>
            <a:p>
              <a:r>
                <a:rPr lang="en-US" sz="1400" b="1" dirty="0" smtClean="0"/>
                <a:t>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0</a:t>
              </a:r>
              <a:endParaRPr lang="en-US" sz="14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8719" t="6781" r="9332" b="11541"/>
            <a:stretch/>
          </p:blipFill>
          <p:spPr>
            <a:xfrm>
              <a:off x="1488740" y="4792716"/>
              <a:ext cx="559558" cy="3684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12868" t="11665" r="9471" b="12706"/>
            <a:stretch/>
          </p:blipFill>
          <p:spPr>
            <a:xfrm>
              <a:off x="4299045" y="4804013"/>
              <a:ext cx="614150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12594" t="10069" r="13387" b="14303"/>
            <a:stretch/>
          </p:blipFill>
          <p:spPr>
            <a:xfrm>
              <a:off x="7125894" y="4834591"/>
              <a:ext cx="559558" cy="341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Barriers to Epidemic Control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859" y="1417639"/>
            <a:ext cx="823715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Coverage</a:t>
            </a:r>
          </a:p>
          <a:p>
            <a:pPr lvl="1"/>
            <a:r>
              <a:rPr lang="en-US" dirty="0" smtClean="0"/>
              <a:t>Access (geographic, language, cultural competency)</a:t>
            </a:r>
          </a:p>
          <a:p>
            <a:pPr lvl="1"/>
            <a:r>
              <a:rPr lang="en-US" dirty="0" smtClean="0"/>
              <a:t>Demand (uptake by communities and clients)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Quality </a:t>
            </a:r>
          </a:p>
          <a:p>
            <a:pPr lvl="1"/>
            <a:r>
              <a:rPr lang="en-US" dirty="0" smtClean="0"/>
              <a:t>Technical quality (safety, evidence-based) </a:t>
            </a:r>
          </a:p>
          <a:p>
            <a:pPr lvl="1"/>
            <a:r>
              <a:rPr lang="en-US" dirty="0" smtClean="0"/>
              <a:t>Interpersonal quality (respectful care)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Efficiency </a:t>
            </a:r>
          </a:p>
          <a:p>
            <a:pPr lvl="1"/>
            <a:r>
              <a:rPr lang="en-US" dirty="0" smtClean="0"/>
              <a:t>For health system</a:t>
            </a:r>
          </a:p>
          <a:p>
            <a:pPr lvl="1"/>
            <a:r>
              <a:rPr lang="en-US" dirty="0" smtClean="0"/>
              <a:t>For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ED82-83C9-5648-90D6-C14971565A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685540" y="5938908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CQUIN: The HIV Learning Network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30BAA-BD64-1A43-9844-68963BB6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44" y="0"/>
            <a:ext cx="8018313" cy="1143000"/>
          </a:xfrm>
        </p:spPr>
        <p:txBody>
          <a:bodyPr/>
          <a:lstStyle/>
          <a:p>
            <a:r>
              <a:rPr lang="en-US" dirty="0"/>
              <a:t>Time to Deliver Differently?</a:t>
            </a:r>
          </a:p>
        </p:txBody>
      </p:sp>
      <p:sp>
        <p:nvSpPr>
          <p:cNvPr id="70657" name="Slide Number Placeholder 4">
            <a:extLst>
              <a:ext uri="{FF2B5EF4-FFF2-40B4-BE49-F238E27FC236}">
                <a16:creationId xmlns:a16="http://schemas.microsoft.com/office/drawing/2014/main" xmlns="" id="{B2EDCEC4-3317-3B44-A19B-8B24443012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1"/>
            <a:ext cx="213296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727" indent="-285664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657" indent="-228531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720" indent="-228531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6783" indent="-228531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07C4B-428B-174D-B515-26213A51C4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F497B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F497B"/>
              </a:solidFill>
              <a:effectLst/>
              <a:uLnTx/>
              <a:uFillTx/>
              <a:latin typeface="Garamond" panose="02020404030301010803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0659" name="Picture 7">
            <a:extLst>
              <a:ext uri="{FF2B5EF4-FFF2-40B4-BE49-F238E27FC236}">
                <a16:creationId xmlns:a16="http://schemas.microsoft.com/office/drawing/2014/main" xmlns="" id="{82A93011-13C2-5140-BBE8-BF326131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" y="1278565"/>
            <a:ext cx="4255166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D88B4F-F85F-2746-8ED3-B81D07002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3263" r="2154"/>
          <a:stretch/>
        </p:blipFill>
        <p:spPr>
          <a:xfrm>
            <a:off x="5141025" y="1278565"/>
            <a:ext cx="3440132" cy="2966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D9DD9A-752D-CC48-ACD3-0B62E5092D1A}"/>
              </a:ext>
            </a:extLst>
          </p:cNvPr>
          <p:cNvSpPr txBox="1"/>
          <p:nvPr/>
        </p:nvSpPr>
        <p:spPr>
          <a:xfrm>
            <a:off x="4927533" y="4266076"/>
            <a:ext cx="432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DSD to the rescue?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844" y="4655538"/>
            <a:ext cx="1416081" cy="1468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658" y="3908434"/>
            <a:ext cx="950507" cy="2080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4" y="3633621"/>
            <a:ext cx="979361" cy="2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8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1058336"/>
            <a:ext cx="8382727" cy="53405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6" y="79785"/>
            <a:ext cx="7888908" cy="1176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844" y="-30159"/>
            <a:ext cx="8018313" cy="1143000"/>
          </a:xfrm>
        </p:spPr>
        <p:txBody>
          <a:bodyPr/>
          <a:lstStyle/>
          <a:p>
            <a:r>
              <a:rPr lang="en-US" dirty="0" smtClean="0"/>
              <a:t>A Focus on the “How”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Illustrative DSD </a:t>
            </a:r>
            <a:r>
              <a:rPr lang="en-US" dirty="0"/>
              <a:t>Models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“Stable” </a:t>
            </a:r>
            <a:r>
              <a:rPr lang="en-US" dirty="0"/>
              <a:t>Patients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52082"/>
              </p:ext>
            </p:extLst>
          </p:nvPr>
        </p:nvGraphicFramePr>
        <p:xfrm>
          <a:off x="0" y="1749737"/>
          <a:ext cx="9124247" cy="379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4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592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Individual</a:t>
                      </a:r>
                      <a:r>
                        <a:rPr lang="en-US" sz="3200" baseline="0" dirty="0"/>
                        <a:t>  </a:t>
                      </a:r>
                      <a:endParaRPr lang="en-US" sz="3200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Group  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27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Facility-based</a:t>
                      </a:r>
                    </a:p>
                    <a:p>
                      <a:pPr algn="ctr"/>
                      <a:endParaRPr lang="en-US" sz="2800" b="1" dirty="0"/>
                    </a:p>
                    <a:p>
                      <a:pPr algn="ctr"/>
                      <a:endParaRPr lang="en-US" sz="2800" b="1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Fast track</a:t>
                      </a:r>
                    </a:p>
                    <a:p>
                      <a:r>
                        <a:rPr lang="en-US" sz="2800" dirty="0"/>
                        <a:t>Appointment spacing</a:t>
                      </a: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ART clubs</a:t>
                      </a:r>
                    </a:p>
                    <a:p>
                      <a:r>
                        <a:rPr lang="en-US" sz="2800" dirty="0"/>
                        <a:t>Teen clubs</a:t>
                      </a:r>
                    </a:p>
                    <a:p>
                      <a:r>
                        <a:rPr lang="en-US" sz="2800" dirty="0"/>
                        <a:t>Family</a:t>
                      </a:r>
                      <a:r>
                        <a:rPr lang="en-US" sz="2800" baseline="0" dirty="0"/>
                        <a:t> pick up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57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Community-based</a:t>
                      </a:r>
                    </a:p>
                    <a:p>
                      <a:pPr algn="ctr"/>
                      <a:r>
                        <a:rPr lang="en-US" sz="2800" b="1" dirty="0"/>
                        <a:t> </a:t>
                      </a: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Outreach model </a:t>
                      </a:r>
                    </a:p>
                    <a:p>
                      <a:r>
                        <a:rPr lang="en-US" sz="2800" dirty="0"/>
                        <a:t>PODI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smtClean="0"/>
                        <a:t>model*</a:t>
                      </a:r>
                      <a:endParaRPr lang="en-US" sz="2800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Community</a:t>
                      </a:r>
                      <a:r>
                        <a:rPr lang="en-US" sz="2800" baseline="0" dirty="0"/>
                        <a:t> ART </a:t>
                      </a:r>
                    </a:p>
                    <a:p>
                      <a:r>
                        <a:rPr lang="en-US" sz="2800" baseline="0" dirty="0"/>
                        <a:t>Groups (CAGs)</a:t>
                      </a:r>
                      <a:endParaRPr lang="en-US" sz="2800" dirty="0"/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3505200" y="647700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fld id="{26AF598C-6ECC-1A4E-911B-26BE20BB817B}" type="slidenum">
              <a:rPr lang="en-US" sz="1400" smtClean="0">
                <a:solidFill>
                  <a:srgbClr val="0F497B"/>
                </a:solidFill>
                <a:latin typeface="Garamond" charset="0"/>
              </a:rPr>
              <a:pPr algn="ctr"/>
              <a:t>8</a:t>
            </a:fld>
            <a:endParaRPr lang="en-US" sz="1400">
              <a:solidFill>
                <a:srgbClr val="0F497B"/>
              </a:solidFill>
              <a:latin typeface="Garamon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0276" y="5691618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empos Headline Light Italic"/>
              </a:rPr>
              <a:t>* PODI: Points </a:t>
            </a:r>
            <a:r>
              <a:rPr lang="en-US" dirty="0">
                <a:solidFill>
                  <a:srgbClr val="000000"/>
                </a:solidFill>
                <a:latin typeface="Tiempos Headline Light Italic"/>
              </a:rPr>
              <a:t>de Distribution </a:t>
            </a:r>
            <a:r>
              <a:rPr lang="en-US" dirty="0" err="1">
                <a:solidFill>
                  <a:srgbClr val="000000"/>
                </a:solidFill>
                <a:latin typeface="Tiempos Headline Light Italic"/>
              </a:rPr>
              <a:t>Communautaires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lker.com/cliparts/5/4/O/h/D/r/gears-orange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25" y="1417638"/>
            <a:ext cx="5085715" cy="4746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3882" y="2055614"/>
            <a:ext cx="1861535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860" y="4402574"/>
            <a:ext cx="1710297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Scale-Up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4138" y="3076694"/>
            <a:ext cx="1698542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Evaluation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" y="160020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Garamond"/>
                <a:ea typeface="ＭＳ Ｐゴシック" pitchFamily="-107" charset="-128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Garamond"/>
                <a:ea typeface="ＭＳ Ｐゴシック" pitchFamily="-107" charset="-128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Garamond"/>
                <a:ea typeface="ＭＳ Ｐゴシック" pitchFamily="-107" charset="-128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Garamond"/>
                <a:ea typeface="ＭＳ Ｐゴシック" pitchFamily="-107" charset="-128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Garamond"/>
                <a:ea typeface="ＭＳ Ｐゴシック" pitchFamily="-107" charset="-128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</a:p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</a:p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</a:p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Necessary to Achieve the Promise of DSD?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1425</Words>
  <Application>Microsoft Office PowerPoint</Application>
  <PresentationFormat>On-screen Show (4:3)</PresentationFormat>
  <Paragraphs>342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MS PGothic</vt:lpstr>
      <vt:lpstr>MS PGothic</vt:lpstr>
      <vt:lpstr>Arial</vt:lpstr>
      <vt:lpstr>Arial Narrow</vt:lpstr>
      <vt:lpstr>Avenir Light</vt:lpstr>
      <vt:lpstr>Calibri</vt:lpstr>
      <vt:lpstr>Diwan Thuluth</vt:lpstr>
      <vt:lpstr>Garamond</vt:lpstr>
      <vt:lpstr>Raleway</vt:lpstr>
      <vt:lpstr>Roboto</vt:lpstr>
      <vt:lpstr>Tiempos Headline Light Italic</vt:lpstr>
      <vt:lpstr>Times</vt:lpstr>
      <vt:lpstr>AIDS 2016_Template</vt:lpstr>
      <vt:lpstr>Differentiated Service Delivery:  Taking Innovative Delivery Models to Scale</vt:lpstr>
      <vt:lpstr>Outline</vt:lpstr>
      <vt:lpstr>The promise of Differentiated Service Delivery (DSD) </vt:lpstr>
      <vt:lpstr>Much Progress Made, But More Needs to be Achieved</vt:lpstr>
      <vt:lpstr>Barriers to Epidemic Control</vt:lpstr>
      <vt:lpstr>Time to Deliver Differently?</vt:lpstr>
      <vt:lpstr>A Focus on the “How”</vt:lpstr>
      <vt:lpstr>Illustrative DSD Models  for “Stable” Patients</vt:lpstr>
      <vt:lpstr>What is Necessary to Achieve the Promise of DSD?</vt:lpstr>
      <vt:lpstr>Scale-up of differentiated service delivery</vt:lpstr>
      <vt:lpstr>Defining “scale up” – 1 </vt:lpstr>
      <vt:lpstr>Defining “scale up” – 2 </vt:lpstr>
      <vt:lpstr>Scale-up Definitions:  Commonalities </vt:lpstr>
      <vt:lpstr>Horizontal versus Vertical Scale-up: Examples </vt:lpstr>
      <vt:lpstr>Coverage without Quality will NOT achieve ultimate goals</vt:lpstr>
      <vt:lpstr>The Coverage, Quality and Impact Network (CQUIN) </vt:lpstr>
      <vt:lpstr>CQUIN Network Members</vt:lpstr>
      <vt:lpstr>CQUIN Focus Areas</vt:lpstr>
      <vt:lpstr>CQUIN Activities</vt:lpstr>
      <vt:lpstr>Virtual Communities of Practice</vt:lpstr>
      <vt:lpstr>Catalytic Projects</vt:lpstr>
      <vt:lpstr>Monitoring implementation and Scale-up of differentiated service delivery</vt:lpstr>
      <vt:lpstr>Mapping DSD Implementation at  ICAP-Supported Facilities – P-FACTS</vt:lpstr>
      <vt:lpstr>Timeline of DSD Scale-Up by  Facility Location</vt:lpstr>
      <vt:lpstr>Number of DSD Models Implemented at  Health Facilities</vt:lpstr>
      <vt:lpstr>DSD Program Monitoring </vt:lpstr>
      <vt:lpstr>PowerPoint Presentation</vt:lpstr>
      <vt:lpstr>Staging by CQUIN Country Teams</vt:lpstr>
      <vt:lpstr>Way Forward</vt:lpstr>
      <vt:lpstr>DSD: Beyond “stable” patients</vt:lpstr>
      <vt:lpstr>PowerPoint Presentation</vt:lpstr>
      <vt:lpstr>Service Delivery Modalities for Key Populations </vt:lpstr>
      <vt:lpstr>DSD for Prevention</vt:lpstr>
      <vt:lpstr>Conclusions</vt:lpstr>
      <vt:lpstr>CQUIN Satellite on Monday,  July 23, 5-7 PM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DSD: Moving to scale with innovative service delivery.</dc:title>
  <dc:creator>Peter Preko</dc:creator>
  <cp:lastModifiedBy>Saal</cp:lastModifiedBy>
  <cp:revision>138</cp:revision>
  <dcterms:created xsi:type="dcterms:W3CDTF">2018-07-07T15:29:09Z</dcterms:created>
  <dcterms:modified xsi:type="dcterms:W3CDTF">2018-07-22T06:50:09Z</dcterms:modified>
</cp:coreProperties>
</file>